
<file path=[Content_Types].xml><?xml version="1.0" encoding="utf-8"?>
<Types xmlns="http://schemas.openxmlformats.org/package/2006/content-types">
  <Default Extension="gif" ContentType="image/gif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4"/>
  </p:notesMasterIdLst>
  <p:handoutMasterIdLst>
    <p:handoutMasterId r:id="rId25"/>
  </p:handoutMasterIdLst>
  <p:sldIdLst>
    <p:sldId id="256" r:id="rId2"/>
    <p:sldId id="257" r:id="rId3"/>
    <p:sldId id="258" r:id="rId4"/>
    <p:sldId id="282" r:id="rId5"/>
    <p:sldId id="259" r:id="rId6"/>
    <p:sldId id="277" r:id="rId7"/>
    <p:sldId id="261" r:id="rId8"/>
    <p:sldId id="283" r:id="rId9"/>
    <p:sldId id="284" r:id="rId10"/>
    <p:sldId id="262" r:id="rId11"/>
    <p:sldId id="279" r:id="rId12"/>
    <p:sldId id="281" r:id="rId13"/>
    <p:sldId id="278" r:id="rId14"/>
    <p:sldId id="280" r:id="rId15"/>
    <p:sldId id="275" r:id="rId16"/>
    <p:sldId id="266" r:id="rId17"/>
    <p:sldId id="285" r:id="rId18"/>
    <p:sldId id="269" r:id="rId19"/>
    <p:sldId id="270" r:id="rId20"/>
    <p:sldId id="271" r:id="rId21"/>
    <p:sldId id="273" r:id="rId22"/>
    <p:sldId id="274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50FE811-7085-409E-A24F-F9737E67EBBF}" v="58" dt="2019-03-14T09:59:18.886"/>
    <p1510:client id="{10FE0D98-EF7B-43E3-ACD0-FF3194C29BA2}" v="1899" dt="2019-03-14T13:04:59.351"/>
    <p1510:client id="{69781DA6-BFF6-4F87-AAC8-6BF2FDCE2206}" v="2595" dt="2019-03-14T14:30:18.930"/>
    <p1510:client id="{F1E37353-CD5C-565C-6B32-BC4D19F883B1}" v="2" dt="2019-03-13T16:55:24.749"/>
    <p1510:client id="{5D9FC92A-9A97-4E07-825F-24C9CC4BF751}" v="452" dt="2019-03-14T13:12:40.85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484" autoAdjust="0"/>
    <p:restoredTop sz="94666" autoAdjust="0"/>
  </p:normalViewPr>
  <p:slideViewPr>
    <p:cSldViewPr snapToGrid="0">
      <p:cViewPr>
        <p:scale>
          <a:sx n="86" d="100"/>
          <a:sy n="86" d="100"/>
        </p:scale>
        <p:origin x="69" y="3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urélien Visentin" userId="e9b0a18b-60dd-44f6-8059-e46b904cb9f6" providerId="ADAL" clId="{650FE811-7085-409E-A24F-F9737E67EBBF}"/>
    <pc:docChg chg="undo custSel addSld delSld modSld sldOrd modMainMaster">
      <pc:chgData name="Aurélien Visentin" userId="e9b0a18b-60dd-44f6-8059-e46b904cb9f6" providerId="ADAL" clId="{650FE811-7085-409E-A24F-F9737E67EBBF}" dt="2019-03-14T09:59:18.886" v="172" actId="20577"/>
      <pc:docMkLst>
        <pc:docMk/>
      </pc:docMkLst>
      <pc:sldChg chg="addSp delSp modSp">
        <pc:chgData name="Aurélien Visentin" userId="e9b0a18b-60dd-44f6-8059-e46b904cb9f6" providerId="ADAL" clId="{650FE811-7085-409E-A24F-F9737E67EBBF}" dt="2019-03-13T14:02:36.540" v="96" actId="20577"/>
        <pc:sldMkLst>
          <pc:docMk/>
          <pc:sldMk cId="2967449687" sldId="256"/>
        </pc:sldMkLst>
        <pc:spChg chg="mod">
          <ac:chgData name="Aurélien Visentin" userId="e9b0a18b-60dd-44f6-8059-e46b904cb9f6" providerId="ADAL" clId="{650FE811-7085-409E-A24F-F9737E67EBBF}" dt="2019-03-13T14:01:23.289" v="24" actId="20577"/>
          <ac:spMkLst>
            <pc:docMk/>
            <pc:sldMk cId="2967449687" sldId="256"/>
            <ac:spMk id="2" creationId="{7598AA63-058D-47D9-BEEA-CB995C0F6542}"/>
          </ac:spMkLst>
        </pc:spChg>
        <pc:spChg chg="mod">
          <ac:chgData name="Aurélien Visentin" userId="e9b0a18b-60dd-44f6-8059-e46b904cb9f6" providerId="ADAL" clId="{650FE811-7085-409E-A24F-F9737E67EBBF}" dt="2019-03-13T14:02:36.540" v="96" actId="20577"/>
          <ac:spMkLst>
            <pc:docMk/>
            <pc:sldMk cId="2967449687" sldId="256"/>
            <ac:spMk id="3" creationId="{4FE6A780-3B99-4DC2-9680-DEAC35FBD057}"/>
          </ac:spMkLst>
        </pc:spChg>
        <pc:graphicFrameChg chg="add del">
          <ac:chgData name="Aurélien Visentin" userId="e9b0a18b-60dd-44f6-8059-e46b904cb9f6" providerId="ADAL" clId="{650FE811-7085-409E-A24F-F9737E67EBBF}" dt="2019-03-13T14:01:52.986" v="39"/>
          <ac:graphicFrameMkLst>
            <pc:docMk/>
            <pc:sldMk cId="2967449687" sldId="256"/>
            <ac:graphicFrameMk id="4" creationId="{2AC4E9B5-DA5B-446F-A74B-DEAB0892C7AA}"/>
          </ac:graphicFrameMkLst>
        </pc:graphicFrameChg>
        <pc:graphicFrameChg chg="add del modGraphic">
          <ac:chgData name="Aurélien Visentin" userId="e9b0a18b-60dd-44f6-8059-e46b904cb9f6" providerId="ADAL" clId="{650FE811-7085-409E-A24F-F9737E67EBBF}" dt="2019-03-13T14:02:02.863" v="44"/>
          <ac:graphicFrameMkLst>
            <pc:docMk/>
            <pc:sldMk cId="2967449687" sldId="256"/>
            <ac:graphicFrameMk id="5" creationId="{2F347211-7651-4C44-9924-405B725101D3}"/>
          </ac:graphicFrameMkLst>
        </pc:graphicFrameChg>
      </pc:sldChg>
      <pc:sldChg chg="modSp add">
        <pc:chgData name="Aurélien Visentin" userId="e9b0a18b-60dd-44f6-8059-e46b904cb9f6" providerId="ADAL" clId="{650FE811-7085-409E-A24F-F9737E67EBBF}" dt="2019-03-13T14:04:44.460" v="120" actId="20577"/>
        <pc:sldMkLst>
          <pc:docMk/>
          <pc:sldMk cId="275198489" sldId="257"/>
        </pc:sldMkLst>
        <pc:spChg chg="mod">
          <ac:chgData name="Aurélien Visentin" userId="e9b0a18b-60dd-44f6-8059-e46b904cb9f6" providerId="ADAL" clId="{650FE811-7085-409E-A24F-F9737E67EBBF}" dt="2019-03-13T14:04:44.460" v="120" actId="20577"/>
          <ac:spMkLst>
            <pc:docMk/>
            <pc:sldMk cId="275198489" sldId="257"/>
            <ac:spMk id="2" creationId="{EBD49F82-44E4-4BEE-8551-78E60036C3A7}"/>
          </ac:spMkLst>
        </pc:spChg>
      </pc:sldChg>
      <pc:sldChg chg="modSp del">
        <pc:chgData name="Aurélien Visentin" userId="e9b0a18b-60dd-44f6-8059-e46b904cb9f6" providerId="ADAL" clId="{650FE811-7085-409E-A24F-F9737E67EBBF}" dt="2019-03-13T14:04:09.453" v="104" actId="2696"/>
        <pc:sldMkLst>
          <pc:docMk/>
          <pc:sldMk cId="893243848" sldId="257"/>
        </pc:sldMkLst>
        <pc:spChg chg="mod">
          <ac:chgData name="Aurélien Visentin" userId="e9b0a18b-60dd-44f6-8059-e46b904cb9f6" providerId="ADAL" clId="{650FE811-7085-409E-A24F-F9737E67EBBF}" dt="2019-03-13T14:02:47.836" v="97" actId="1076"/>
          <ac:spMkLst>
            <pc:docMk/>
            <pc:sldMk cId="893243848" sldId="257"/>
            <ac:spMk id="2" creationId="{C10E46A0-D1DF-4938-B6A0-1BC2FB5EBC93}"/>
          </ac:spMkLst>
        </pc:spChg>
      </pc:sldChg>
      <pc:sldChg chg="modSp del">
        <pc:chgData name="Aurélien Visentin" userId="e9b0a18b-60dd-44f6-8059-e46b904cb9f6" providerId="ADAL" clId="{650FE811-7085-409E-A24F-F9737E67EBBF}" dt="2019-03-13T14:04:09.470" v="105" actId="2696"/>
        <pc:sldMkLst>
          <pc:docMk/>
          <pc:sldMk cId="69710218" sldId="258"/>
        </pc:sldMkLst>
        <pc:spChg chg="mod">
          <ac:chgData name="Aurélien Visentin" userId="e9b0a18b-60dd-44f6-8059-e46b904cb9f6" providerId="ADAL" clId="{650FE811-7085-409E-A24F-F9737E67EBBF}" dt="2019-03-13T14:03:07.611" v="100"/>
          <ac:spMkLst>
            <pc:docMk/>
            <pc:sldMk cId="69710218" sldId="258"/>
            <ac:spMk id="2" creationId="{66B5C39A-2307-4155-8F77-0447259DAE48}"/>
          </ac:spMkLst>
        </pc:spChg>
        <pc:spChg chg="mod">
          <ac:chgData name="Aurélien Visentin" userId="e9b0a18b-60dd-44f6-8059-e46b904cb9f6" providerId="ADAL" clId="{650FE811-7085-409E-A24F-F9737E67EBBF}" dt="2019-03-13T14:02:58.059" v="99" actId="1076"/>
          <ac:spMkLst>
            <pc:docMk/>
            <pc:sldMk cId="69710218" sldId="258"/>
            <ac:spMk id="3" creationId="{DF9C6965-C0A9-4A82-A5C2-34A29F4A96ED}"/>
          </ac:spMkLst>
        </pc:spChg>
      </pc:sldChg>
      <pc:sldChg chg="del">
        <pc:chgData name="Aurélien Visentin" userId="e9b0a18b-60dd-44f6-8059-e46b904cb9f6" providerId="ADAL" clId="{650FE811-7085-409E-A24F-F9737E67EBBF}" dt="2019-03-13T14:04:09.485" v="106" actId="2696"/>
        <pc:sldMkLst>
          <pc:docMk/>
          <pc:sldMk cId="930485899" sldId="259"/>
        </pc:sldMkLst>
      </pc:sldChg>
      <pc:sldChg chg="addSp modSp">
        <pc:chgData name="Aurélien Visentin" userId="e9b0a18b-60dd-44f6-8059-e46b904cb9f6" providerId="ADAL" clId="{650FE811-7085-409E-A24F-F9737E67EBBF}" dt="2019-03-14T09:59:18.886" v="172" actId="20577"/>
        <pc:sldMkLst>
          <pc:docMk/>
          <pc:sldMk cId="3720526176" sldId="259"/>
        </pc:sldMkLst>
        <pc:spChg chg="add mod">
          <ac:chgData name="Aurélien Visentin" userId="e9b0a18b-60dd-44f6-8059-e46b904cb9f6" providerId="ADAL" clId="{650FE811-7085-409E-A24F-F9737E67EBBF}" dt="2019-03-14T09:59:18.886" v="172" actId="20577"/>
          <ac:spMkLst>
            <pc:docMk/>
            <pc:sldMk cId="3720526176" sldId="259"/>
            <ac:spMk id="3" creationId="{65DFDF20-9664-428C-BB3C-A763098B5118}"/>
          </ac:spMkLst>
        </pc:spChg>
        <pc:graphicFrameChg chg="modGraphic">
          <ac:chgData name="Aurélien Visentin" userId="e9b0a18b-60dd-44f6-8059-e46b904cb9f6" providerId="ADAL" clId="{650FE811-7085-409E-A24F-F9737E67EBBF}" dt="2019-03-14T09:57:03.773" v="131" actId="207"/>
          <ac:graphicFrameMkLst>
            <pc:docMk/>
            <pc:sldMk cId="3720526176" sldId="259"/>
            <ac:graphicFrameMk id="4" creationId="{0CF28EB3-8CBF-4ECF-B5CF-4799C5A36886}"/>
          </ac:graphicFrameMkLst>
        </pc:graphicFrameChg>
      </pc:sldChg>
      <pc:sldChg chg="ord">
        <pc:chgData name="Aurélien Visentin" userId="e9b0a18b-60dd-44f6-8059-e46b904cb9f6" providerId="ADAL" clId="{650FE811-7085-409E-A24F-F9737E67EBBF}" dt="2019-03-14T09:54:34.266" v="124"/>
        <pc:sldMkLst>
          <pc:docMk/>
          <pc:sldMk cId="1242248305" sldId="281"/>
        </pc:sldMkLst>
      </pc:sldChg>
      <pc:sldMasterChg chg="modSldLayout">
        <pc:chgData name="Aurélien Visentin" userId="e9b0a18b-60dd-44f6-8059-e46b904cb9f6" providerId="ADAL" clId="{650FE811-7085-409E-A24F-F9737E67EBBF}" dt="2019-03-13T14:05:36.733" v="123" actId="242"/>
        <pc:sldMasterMkLst>
          <pc:docMk/>
          <pc:sldMasterMk cId="0" sldId="2147483669"/>
        </pc:sldMasterMkLst>
        <pc:sldLayoutChg chg="modSp">
          <pc:chgData name="Aurélien Visentin" userId="e9b0a18b-60dd-44f6-8059-e46b904cb9f6" providerId="ADAL" clId="{650FE811-7085-409E-A24F-F9737E67EBBF}" dt="2019-03-13T14:05:36.733" v="123" actId="242"/>
          <pc:sldLayoutMkLst>
            <pc:docMk/>
            <pc:sldMasterMk cId="0" sldId="2147483669"/>
            <pc:sldLayoutMk cId="0" sldId="2147483671"/>
          </pc:sldLayoutMkLst>
          <pc:spChg chg="mod">
            <ac:chgData name="Aurélien Visentin" userId="e9b0a18b-60dd-44f6-8059-e46b904cb9f6" providerId="ADAL" clId="{650FE811-7085-409E-A24F-F9737E67EBBF}" dt="2019-03-13T14:03:33.226" v="102" actId="1076"/>
            <ac:spMkLst>
              <pc:docMk/>
              <pc:sldMasterMk cId="0" sldId="2147483669"/>
              <pc:sldLayoutMk cId="0" sldId="2147483671"/>
              <ac:spMk id="2" creationId="{00000000-0000-0000-0000-000000000000}"/>
            </ac:spMkLst>
          </pc:spChg>
          <pc:spChg chg="mod">
            <ac:chgData name="Aurélien Visentin" userId="e9b0a18b-60dd-44f6-8059-e46b904cb9f6" providerId="ADAL" clId="{650FE811-7085-409E-A24F-F9737E67EBBF}" dt="2019-03-13T14:05:36.733" v="123" actId="242"/>
            <ac:spMkLst>
              <pc:docMk/>
              <pc:sldMasterMk cId="0" sldId="2147483669"/>
              <pc:sldLayoutMk cId="0" sldId="2147483671"/>
              <ac:spMk id="3" creationId="{00000000-0000-0000-0000-000000000000}"/>
            </ac:spMkLst>
          </pc:spChg>
        </pc:sldLayoutChg>
      </pc:sldMasterChg>
    </pc:docChg>
  </pc:docChgLst>
  <pc:docChgLst>
    <pc:chgData name="Aurélien Visentin" userId="e9b0a18b-60dd-44f6-8059-e46b904cb9f6" providerId="ADAL" clId="{69781DA6-BFF6-4F87-AAC8-6BF2FDCE2206}"/>
    <pc:docChg chg="undo custSel mod addSld delSld modSld sldOrd modMainMaster">
      <pc:chgData name="Aurélien Visentin" userId="e9b0a18b-60dd-44f6-8059-e46b904cb9f6" providerId="ADAL" clId="{69781DA6-BFF6-4F87-AAC8-6BF2FDCE2206}" dt="2019-03-14T14:49:46.126" v="2651"/>
      <pc:docMkLst>
        <pc:docMk/>
      </pc:docMkLst>
      <pc:sldChg chg="addSp delSp modSp modTransition">
        <pc:chgData name="Aurélien Visentin" userId="e9b0a18b-60dd-44f6-8059-e46b904cb9f6" providerId="ADAL" clId="{69781DA6-BFF6-4F87-AAC8-6BF2FDCE2206}" dt="2019-03-14T11:14:29.757" v="2500"/>
        <pc:sldMkLst>
          <pc:docMk/>
          <pc:sldMk cId="2967449687" sldId="256"/>
        </pc:sldMkLst>
        <pc:spChg chg="mod">
          <ac:chgData name="Aurélien Visentin" userId="e9b0a18b-60dd-44f6-8059-e46b904cb9f6" providerId="ADAL" clId="{69781DA6-BFF6-4F87-AAC8-6BF2FDCE2206}" dt="2019-03-14T11:12:35.394" v="2483"/>
          <ac:spMkLst>
            <pc:docMk/>
            <pc:sldMk cId="2967449687" sldId="256"/>
            <ac:spMk id="2" creationId="{7598AA63-058D-47D9-BEEA-CB995C0F6542}"/>
          </ac:spMkLst>
        </pc:spChg>
        <pc:spChg chg="mod">
          <ac:chgData name="Aurélien Visentin" userId="e9b0a18b-60dd-44f6-8059-e46b904cb9f6" providerId="ADAL" clId="{69781DA6-BFF6-4F87-AAC8-6BF2FDCE2206}" dt="2019-03-13T16:21:01.449" v="894" actId="207"/>
          <ac:spMkLst>
            <pc:docMk/>
            <pc:sldMk cId="2967449687" sldId="256"/>
            <ac:spMk id="3" creationId="{4FE6A780-3B99-4DC2-9680-DEAC35FBD057}"/>
          </ac:spMkLst>
        </pc:spChg>
        <pc:spChg chg="add del">
          <ac:chgData name="Aurélien Visentin" userId="e9b0a18b-60dd-44f6-8059-e46b904cb9f6" providerId="ADAL" clId="{69781DA6-BFF6-4F87-AAC8-6BF2FDCE2206}" dt="2019-03-14T11:12:40.739" v="2485"/>
          <ac:spMkLst>
            <pc:docMk/>
            <pc:sldMk cId="2967449687" sldId="256"/>
            <ac:spMk id="5" creationId="{F00F73C5-A030-4760-919E-C1FC27066D17}"/>
          </ac:spMkLst>
        </pc:spChg>
      </pc:sldChg>
      <pc:sldChg chg="addSp delSp modSp modTransition">
        <pc:chgData name="Aurélien Visentin" userId="e9b0a18b-60dd-44f6-8059-e46b904cb9f6" providerId="ADAL" clId="{69781DA6-BFF6-4F87-AAC8-6BF2FDCE2206}" dt="2019-03-14T14:30:26.039" v="2616" actId="20577"/>
        <pc:sldMkLst>
          <pc:docMk/>
          <pc:sldMk cId="275198489" sldId="257"/>
        </pc:sldMkLst>
        <pc:spChg chg="mod">
          <ac:chgData name="Aurélien Visentin" userId="e9b0a18b-60dd-44f6-8059-e46b904cb9f6" providerId="ADAL" clId="{69781DA6-BFF6-4F87-AAC8-6BF2FDCE2206}" dt="2019-03-14T14:30:26.039" v="2616" actId="20577"/>
          <ac:spMkLst>
            <pc:docMk/>
            <pc:sldMk cId="275198489" sldId="257"/>
            <ac:spMk id="2" creationId="{EBD49F82-44E4-4BEE-8551-78E60036C3A7}"/>
          </ac:spMkLst>
        </pc:spChg>
        <pc:spChg chg="add del mod">
          <ac:chgData name="Aurélien Visentin" userId="e9b0a18b-60dd-44f6-8059-e46b904cb9f6" providerId="ADAL" clId="{69781DA6-BFF6-4F87-AAC8-6BF2FDCE2206}" dt="2019-03-14T11:13:08.405" v="2490" actId="478"/>
          <ac:spMkLst>
            <pc:docMk/>
            <pc:sldMk cId="275198489" sldId="257"/>
            <ac:spMk id="4" creationId="{6B34F29A-2BEA-438C-AF53-A961D5BE09F4}"/>
          </ac:spMkLst>
        </pc:spChg>
        <pc:spChg chg="add mod">
          <ac:chgData name="Aurélien Visentin" userId="e9b0a18b-60dd-44f6-8059-e46b904cb9f6" providerId="ADAL" clId="{69781DA6-BFF6-4F87-AAC8-6BF2FDCE2206}" dt="2019-03-14T11:13:10.890" v="2492" actId="1076"/>
          <ac:spMkLst>
            <pc:docMk/>
            <pc:sldMk cId="275198489" sldId="257"/>
            <ac:spMk id="5" creationId="{5FE37D80-FC72-4088-9D67-0BF210A54FDE}"/>
          </ac:spMkLst>
        </pc:spChg>
        <pc:spChg chg="add del mod">
          <ac:chgData name="Aurélien Visentin" userId="e9b0a18b-60dd-44f6-8059-e46b904cb9f6" providerId="ADAL" clId="{69781DA6-BFF6-4F87-AAC8-6BF2FDCE2206}" dt="2019-03-14T11:13:51.207" v="2496" actId="478"/>
          <ac:spMkLst>
            <pc:docMk/>
            <pc:sldMk cId="275198489" sldId="257"/>
            <ac:spMk id="6" creationId="{3EB93B8B-D2E2-4BC4-ACC9-81FDA7102F13}"/>
          </ac:spMkLst>
        </pc:spChg>
        <pc:spChg chg="mod">
          <ac:chgData name="Aurélien Visentin" userId="e9b0a18b-60dd-44f6-8059-e46b904cb9f6" providerId="ADAL" clId="{69781DA6-BFF6-4F87-AAC8-6BF2FDCE2206}" dt="2019-03-14T11:14:11.471" v="2498" actId="1076"/>
          <ac:spMkLst>
            <pc:docMk/>
            <pc:sldMk cId="275198489" sldId="257"/>
            <ac:spMk id="7" creationId="{7598AA63-058D-47D9-BEEA-CB995C0F6542}"/>
          </ac:spMkLst>
        </pc:spChg>
      </pc:sldChg>
      <pc:sldChg chg="addSp delSp modSp modTransition">
        <pc:chgData name="Aurélien Visentin" userId="e9b0a18b-60dd-44f6-8059-e46b904cb9f6" providerId="ADAL" clId="{69781DA6-BFF6-4F87-AAC8-6BF2FDCE2206}" dt="2019-03-14T13:07:17.308" v="2575"/>
        <pc:sldMkLst>
          <pc:docMk/>
          <pc:sldMk cId="4066598129" sldId="258"/>
        </pc:sldMkLst>
        <pc:spChg chg="mod">
          <ac:chgData name="Aurélien Visentin" userId="e9b0a18b-60dd-44f6-8059-e46b904cb9f6" providerId="ADAL" clId="{69781DA6-BFF6-4F87-AAC8-6BF2FDCE2206}" dt="2019-03-13T16:32:24.823" v="901" actId="113"/>
          <ac:spMkLst>
            <pc:docMk/>
            <pc:sldMk cId="4066598129" sldId="258"/>
            <ac:spMk id="2" creationId="{C287E127-3499-4A96-A8DE-D75726CD30EB}"/>
          </ac:spMkLst>
        </pc:spChg>
        <pc:spChg chg="mod">
          <ac:chgData name="Aurélien Visentin" userId="e9b0a18b-60dd-44f6-8059-e46b904cb9f6" providerId="ADAL" clId="{69781DA6-BFF6-4F87-AAC8-6BF2FDCE2206}" dt="2019-03-13T16:21:08.034" v="895" actId="207"/>
          <ac:spMkLst>
            <pc:docMk/>
            <pc:sldMk cId="4066598129" sldId="258"/>
            <ac:spMk id="3" creationId="{5D8FB439-7536-4C15-8113-B46C8BDF7514}"/>
          </ac:spMkLst>
        </pc:spChg>
        <pc:spChg chg="add del">
          <ac:chgData name="Aurélien Visentin" userId="e9b0a18b-60dd-44f6-8059-e46b904cb9f6" providerId="ADAL" clId="{69781DA6-BFF6-4F87-AAC8-6BF2FDCE2206}" dt="2019-03-14T11:13:03.571" v="2489"/>
          <ac:spMkLst>
            <pc:docMk/>
            <pc:sldMk cId="4066598129" sldId="258"/>
            <ac:spMk id="5" creationId="{9AC99388-5791-457D-93E3-DBB878240B5A}"/>
          </ac:spMkLst>
        </pc:spChg>
        <pc:graphicFrameChg chg="add mod">
          <ac:chgData name="Aurélien Visentin" userId="e9b0a18b-60dd-44f6-8059-e46b904cb9f6" providerId="ADAL" clId="{69781DA6-BFF6-4F87-AAC8-6BF2FDCE2206}" dt="2019-03-14T11:21:15.586" v="2528" actId="1076"/>
          <ac:graphicFrameMkLst>
            <pc:docMk/>
            <pc:sldMk cId="4066598129" sldId="258"/>
            <ac:graphicFrameMk id="6" creationId="{6EE9A73B-A972-4577-A863-A96898A2DD55}"/>
          </ac:graphicFrameMkLst>
        </pc:graphicFrameChg>
      </pc:sldChg>
      <pc:sldChg chg="addSp delSp modSp modTransition">
        <pc:chgData name="Aurélien Visentin" userId="e9b0a18b-60dd-44f6-8059-e46b904cb9f6" providerId="ADAL" clId="{69781DA6-BFF6-4F87-AAC8-6BF2FDCE2206}" dt="2019-03-14T12:59:33.582" v="2559" actId="20577"/>
        <pc:sldMkLst>
          <pc:docMk/>
          <pc:sldMk cId="3720526176" sldId="259"/>
        </pc:sldMkLst>
        <pc:spChg chg="mod">
          <ac:chgData name="Aurélien Visentin" userId="e9b0a18b-60dd-44f6-8059-e46b904cb9f6" providerId="ADAL" clId="{69781DA6-BFF6-4F87-AAC8-6BF2FDCE2206}" dt="2019-03-14T12:59:33.582" v="2559" actId="20577"/>
          <ac:spMkLst>
            <pc:docMk/>
            <pc:sldMk cId="3720526176" sldId="259"/>
            <ac:spMk id="2" creationId="{51A1CD33-FC1C-4915-ADB3-F9BD8072D1ED}"/>
          </ac:spMkLst>
        </pc:spChg>
        <pc:spChg chg="del mod">
          <ac:chgData name="Aurélien Visentin" userId="e9b0a18b-60dd-44f6-8059-e46b904cb9f6" providerId="ADAL" clId="{69781DA6-BFF6-4F87-AAC8-6BF2FDCE2206}" dt="2019-03-14T10:51:57.605" v="2367" actId="478"/>
          <ac:spMkLst>
            <pc:docMk/>
            <pc:sldMk cId="3720526176" sldId="259"/>
            <ac:spMk id="3" creationId="{65DFDF20-9664-428C-BB3C-A763098B5118}"/>
          </ac:spMkLst>
        </pc:spChg>
        <pc:spChg chg="mod">
          <ac:chgData name="Aurélien Visentin" userId="e9b0a18b-60dd-44f6-8059-e46b904cb9f6" providerId="ADAL" clId="{69781DA6-BFF6-4F87-AAC8-6BF2FDCE2206}" dt="2019-03-13T15:48:49.334" v="4" actId="5793"/>
          <ac:spMkLst>
            <pc:docMk/>
            <pc:sldMk cId="3720526176" sldId="259"/>
            <ac:spMk id="3" creationId="{A10E3157-E515-4830-B5A0-5D695608CF04}"/>
          </ac:spMkLst>
        </pc:spChg>
        <pc:graphicFrameChg chg="mod modGraphic">
          <ac:chgData name="Aurélien Visentin" userId="e9b0a18b-60dd-44f6-8059-e46b904cb9f6" providerId="ADAL" clId="{69781DA6-BFF6-4F87-AAC8-6BF2FDCE2206}" dt="2019-03-14T10:54:22.051" v="2391"/>
          <ac:graphicFrameMkLst>
            <pc:docMk/>
            <pc:sldMk cId="3720526176" sldId="259"/>
            <ac:graphicFrameMk id="4" creationId="{0CF28EB3-8CBF-4ECF-B5CF-4799C5A36886}"/>
          </ac:graphicFrameMkLst>
        </pc:graphicFrameChg>
        <pc:graphicFrameChg chg="add del modGraphic">
          <ac:chgData name="Aurélien Visentin" userId="e9b0a18b-60dd-44f6-8059-e46b904cb9f6" providerId="ADAL" clId="{69781DA6-BFF6-4F87-AAC8-6BF2FDCE2206}" dt="2019-03-13T15:50:24.888" v="22" actId="27309"/>
          <ac:graphicFrameMkLst>
            <pc:docMk/>
            <pc:sldMk cId="3720526176" sldId="259"/>
            <ac:graphicFrameMk id="5" creationId="{B4A4FF62-1E36-4B04-B464-499807987A75}"/>
          </ac:graphicFrameMkLst>
        </pc:graphicFrameChg>
        <pc:picChg chg="add mod">
          <ac:chgData name="Aurélien Visentin" userId="e9b0a18b-60dd-44f6-8059-e46b904cb9f6" providerId="ADAL" clId="{69781DA6-BFF6-4F87-AAC8-6BF2FDCE2206}" dt="2019-03-14T11:16:24.513" v="2509" actId="1076"/>
          <ac:picMkLst>
            <pc:docMk/>
            <pc:sldMk cId="3720526176" sldId="259"/>
            <ac:picMk id="6" creationId="{2374A432-4FBD-4AB3-A1F9-E8DE5C250E4B}"/>
          </ac:picMkLst>
        </pc:picChg>
        <pc:picChg chg="add mod">
          <ac:chgData name="Aurélien Visentin" userId="e9b0a18b-60dd-44f6-8059-e46b904cb9f6" providerId="ADAL" clId="{69781DA6-BFF6-4F87-AAC8-6BF2FDCE2206}" dt="2019-03-14T11:18:08.034" v="2516" actId="1076"/>
          <ac:picMkLst>
            <pc:docMk/>
            <pc:sldMk cId="3720526176" sldId="259"/>
            <ac:picMk id="7" creationId="{EC7EFB00-3D77-4619-B1BF-5210956ACECE}"/>
          </ac:picMkLst>
        </pc:picChg>
      </pc:sldChg>
      <pc:sldChg chg="addSp delSp modSp">
        <pc:chgData name="Aurélien Visentin" userId="e9b0a18b-60dd-44f6-8059-e46b904cb9f6" providerId="ADAL" clId="{69781DA6-BFF6-4F87-AAC8-6BF2FDCE2206}" dt="2019-03-13T16:08:22.026" v="331"/>
        <pc:sldMkLst>
          <pc:docMk/>
          <pc:sldMk cId="1720905239" sldId="260"/>
        </pc:sldMkLst>
        <pc:spChg chg="mod">
          <ac:chgData name="Aurélien Visentin" userId="e9b0a18b-60dd-44f6-8059-e46b904cb9f6" providerId="ADAL" clId="{69781DA6-BFF6-4F87-AAC8-6BF2FDCE2206}" dt="2019-03-13T15:53:10.571" v="156" actId="1035"/>
          <ac:spMkLst>
            <pc:docMk/>
            <pc:sldMk cId="1720905239" sldId="260"/>
            <ac:spMk id="2" creationId="{6BC1200F-6D0A-45F3-B69F-60F7AE0FAC21}"/>
          </ac:spMkLst>
        </pc:spChg>
        <pc:spChg chg="del">
          <ac:chgData name="Aurélien Visentin" userId="e9b0a18b-60dd-44f6-8059-e46b904cb9f6" providerId="ADAL" clId="{69781DA6-BFF6-4F87-AAC8-6BF2FDCE2206}" dt="2019-03-13T15:49:15.889" v="5" actId="478"/>
          <ac:spMkLst>
            <pc:docMk/>
            <pc:sldMk cId="1720905239" sldId="260"/>
            <ac:spMk id="3" creationId="{FED85AFB-0668-4E39-ACB5-C6F2FFA075AE}"/>
          </ac:spMkLst>
        </pc:spChg>
        <pc:spChg chg="add del mod">
          <ac:chgData name="Aurélien Visentin" userId="e9b0a18b-60dd-44f6-8059-e46b904cb9f6" providerId="ADAL" clId="{69781DA6-BFF6-4F87-AAC8-6BF2FDCE2206}" dt="2019-03-13T15:53:55.981" v="201"/>
          <ac:spMkLst>
            <pc:docMk/>
            <pc:sldMk cId="1720905239" sldId="260"/>
            <ac:spMk id="5" creationId="{926483D0-AF8F-4963-B181-9599E87715DB}"/>
          </ac:spMkLst>
        </pc:spChg>
        <pc:spChg chg="add del mod">
          <ac:chgData name="Aurélien Visentin" userId="e9b0a18b-60dd-44f6-8059-e46b904cb9f6" providerId="ADAL" clId="{69781DA6-BFF6-4F87-AAC8-6BF2FDCE2206}" dt="2019-03-13T15:54:44.981" v="273" actId="478"/>
          <ac:spMkLst>
            <pc:docMk/>
            <pc:sldMk cId="1720905239" sldId="260"/>
            <ac:spMk id="6" creationId="{D84C247A-8F0A-498B-87A0-B75897308D9A}"/>
          </ac:spMkLst>
        </pc:spChg>
        <pc:spChg chg="add del mod">
          <ac:chgData name="Aurélien Visentin" userId="e9b0a18b-60dd-44f6-8059-e46b904cb9f6" providerId="ADAL" clId="{69781DA6-BFF6-4F87-AAC8-6BF2FDCE2206}" dt="2019-03-13T16:08:22.026" v="331"/>
          <ac:spMkLst>
            <pc:docMk/>
            <pc:sldMk cId="1720905239" sldId="260"/>
            <ac:spMk id="7" creationId="{9F2CCB9A-DFCF-4D68-8565-80185635D868}"/>
          </ac:spMkLst>
        </pc:spChg>
        <pc:graphicFrameChg chg="add del mod modGraphic">
          <ac:chgData name="Aurélien Visentin" userId="e9b0a18b-60dd-44f6-8059-e46b904cb9f6" providerId="ADAL" clId="{69781DA6-BFF6-4F87-AAC8-6BF2FDCE2206}" dt="2019-03-13T16:08:22.023" v="329" actId="478"/>
          <ac:graphicFrameMkLst>
            <pc:docMk/>
            <pc:sldMk cId="1720905239" sldId="260"/>
            <ac:graphicFrameMk id="4" creationId="{27B0EA6B-6D61-4655-BBA0-F34AC043D140}"/>
          </ac:graphicFrameMkLst>
        </pc:graphicFrameChg>
      </pc:sldChg>
      <pc:sldChg chg="addSp modSp modTransition">
        <pc:chgData name="Aurélien Visentin" userId="e9b0a18b-60dd-44f6-8059-e46b904cb9f6" providerId="ADAL" clId="{69781DA6-BFF6-4F87-AAC8-6BF2FDCE2206}" dt="2019-03-14T11:22:27.298" v="2534" actId="1076"/>
        <pc:sldMkLst>
          <pc:docMk/>
          <pc:sldMk cId="1940102732" sldId="261"/>
        </pc:sldMkLst>
        <pc:spChg chg="mod">
          <ac:chgData name="Aurélien Visentin" userId="e9b0a18b-60dd-44f6-8059-e46b904cb9f6" providerId="ADAL" clId="{69781DA6-BFF6-4F87-AAC8-6BF2FDCE2206}" dt="2019-03-14T10:21:59.403" v="1839" actId="20577"/>
          <ac:spMkLst>
            <pc:docMk/>
            <pc:sldMk cId="1940102732" sldId="261"/>
            <ac:spMk id="2" creationId="{367F2D27-7F42-411D-B87A-771692989E72}"/>
          </ac:spMkLst>
        </pc:spChg>
        <pc:spChg chg="mod">
          <ac:chgData name="Aurélien Visentin" userId="e9b0a18b-60dd-44f6-8059-e46b904cb9f6" providerId="ADAL" clId="{69781DA6-BFF6-4F87-AAC8-6BF2FDCE2206}" dt="2019-03-14T10:22:56.212" v="1871" actId="20577"/>
          <ac:spMkLst>
            <pc:docMk/>
            <pc:sldMk cId="1940102732" sldId="261"/>
            <ac:spMk id="3" creationId="{5B603EFC-6B6A-472E-A263-D8092736B180}"/>
          </ac:spMkLst>
        </pc:spChg>
        <pc:spChg chg="mod">
          <ac:chgData name="Aurélien Visentin" userId="e9b0a18b-60dd-44f6-8059-e46b904cb9f6" providerId="ADAL" clId="{69781DA6-BFF6-4F87-AAC8-6BF2FDCE2206}" dt="2019-03-14T10:55:12.482" v="2392" actId="1076"/>
          <ac:spMkLst>
            <pc:docMk/>
            <pc:sldMk cId="1940102732" sldId="261"/>
            <ac:spMk id="8" creationId="{F738AEFB-F7E0-45E0-8171-C56FE0F44514}"/>
          </ac:spMkLst>
        </pc:spChg>
        <pc:picChg chg="mod">
          <ac:chgData name="Aurélien Visentin" userId="e9b0a18b-60dd-44f6-8059-e46b904cb9f6" providerId="ADAL" clId="{69781DA6-BFF6-4F87-AAC8-6BF2FDCE2206}" dt="2019-03-14T11:18:01.259" v="2514" actId="1076"/>
          <ac:picMkLst>
            <pc:docMk/>
            <pc:sldMk cId="1940102732" sldId="261"/>
            <ac:picMk id="4" creationId="{E1892606-8343-4651-96D7-62941B247D1A}"/>
          </ac:picMkLst>
        </pc:picChg>
        <pc:picChg chg="add mod">
          <ac:chgData name="Aurélien Visentin" userId="e9b0a18b-60dd-44f6-8059-e46b904cb9f6" providerId="ADAL" clId="{69781DA6-BFF6-4F87-AAC8-6BF2FDCE2206}" dt="2019-03-14T11:10:19.915" v="2453" actId="1076"/>
          <ac:picMkLst>
            <pc:docMk/>
            <pc:sldMk cId="1940102732" sldId="261"/>
            <ac:picMk id="9" creationId="{A6683405-7318-4C7C-A171-489BF0A94562}"/>
          </ac:picMkLst>
        </pc:picChg>
        <pc:picChg chg="add mod">
          <ac:chgData name="Aurélien Visentin" userId="e9b0a18b-60dd-44f6-8059-e46b904cb9f6" providerId="ADAL" clId="{69781DA6-BFF6-4F87-AAC8-6BF2FDCE2206}" dt="2019-03-14T11:22:27.298" v="2534" actId="1076"/>
          <ac:picMkLst>
            <pc:docMk/>
            <pc:sldMk cId="1940102732" sldId="261"/>
            <ac:picMk id="10" creationId="{7B47EB2E-A7D5-4D6C-A6AA-042B44BA26EE}"/>
          </ac:picMkLst>
        </pc:picChg>
      </pc:sldChg>
      <pc:sldChg chg="addSp delSp modSp modTransition">
        <pc:chgData name="Aurélien Visentin" userId="e9b0a18b-60dd-44f6-8059-e46b904cb9f6" providerId="ADAL" clId="{69781DA6-BFF6-4F87-AAC8-6BF2FDCE2206}" dt="2019-03-14T14:36:07.096" v="2648" actId="20577"/>
        <pc:sldMkLst>
          <pc:docMk/>
          <pc:sldMk cId="465347138" sldId="262"/>
        </pc:sldMkLst>
        <pc:spChg chg="mod">
          <ac:chgData name="Aurélien Visentin" userId="e9b0a18b-60dd-44f6-8059-e46b904cb9f6" providerId="ADAL" clId="{69781DA6-BFF6-4F87-AAC8-6BF2FDCE2206}" dt="2019-03-14T14:31:03.608" v="2621" actId="20577"/>
          <ac:spMkLst>
            <pc:docMk/>
            <pc:sldMk cId="465347138" sldId="262"/>
            <ac:spMk id="2" creationId="{48F88FC9-A4D6-4037-83C5-993D964542B6}"/>
          </ac:spMkLst>
        </pc:spChg>
        <pc:spChg chg="del mod">
          <ac:chgData name="Aurélien Visentin" userId="e9b0a18b-60dd-44f6-8059-e46b904cb9f6" providerId="ADAL" clId="{69781DA6-BFF6-4F87-AAC8-6BF2FDCE2206}" dt="2019-03-13T16:53:48.633" v="1712" actId="478"/>
          <ac:spMkLst>
            <pc:docMk/>
            <pc:sldMk cId="465347138" sldId="262"/>
            <ac:spMk id="3" creationId="{E0BBE9DE-66E6-4E29-8E6F-C64D1B83E0D6}"/>
          </ac:spMkLst>
        </pc:spChg>
        <pc:spChg chg="add mod">
          <ac:chgData name="Aurélien Visentin" userId="e9b0a18b-60dd-44f6-8059-e46b904cb9f6" providerId="ADAL" clId="{69781DA6-BFF6-4F87-AAC8-6BF2FDCE2206}" dt="2019-03-13T16:53:48.633" v="1712" actId="478"/>
          <ac:spMkLst>
            <pc:docMk/>
            <pc:sldMk cId="465347138" sldId="262"/>
            <ac:spMk id="5" creationId="{91A95FEB-FAB4-427B-95D1-7BF23BEE181E}"/>
          </ac:spMkLst>
        </pc:spChg>
        <pc:spChg chg="add">
          <ac:chgData name="Aurélien Visentin" userId="e9b0a18b-60dd-44f6-8059-e46b904cb9f6" providerId="ADAL" clId="{69781DA6-BFF6-4F87-AAC8-6BF2FDCE2206}" dt="2019-03-13T16:53:53.113" v="1713"/>
          <ac:spMkLst>
            <pc:docMk/>
            <pc:sldMk cId="465347138" sldId="262"/>
            <ac:spMk id="8" creationId="{6A5C3A01-AB0A-42D0-BCD5-6EC5BE62629F}"/>
          </ac:spMkLst>
        </pc:spChg>
        <pc:spChg chg="add">
          <ac:chgData name="Aurélien Visentin" userId="e9b0a18b-60dd-44f6-8059-e46b904cb9f6" providerId="ADAL" clId="{69781DA6-BFF6-4F87-AAC8-6BF2FDCE2206}" dt="2019-03-13T16:53:53.113" v="1713"/>
          <ac:spMkLst>
            <pc:docMk/>
            <pc:sldMk cId="465347138" sldId="262"/>
            <ac:spMk id="9" creationId="{D6C5DB18-E3EB-46CF-938C-D49E98A57E68}"/>
          </ac:spMkLst>
        </pc:spChg>
        <pc:spChg chg="add mod">
          <ac:chgData name="Aurélien Visentin" userId="e9b0a18b-60dd-44f6-8059-e46b904cb9f6" providerId="ADAL" clId="{69781DA6-BFF6-4F87-AAC8-6BF2FDCE2206}" dt="2019-03-14T10:37:02.466" v="2144" actId="1076"/>
          <ac:spMkLst>
            <pc:docMk/>
            <pc:sldMk cId="465347138" sldId="262"/>
            <ac:spMk id="11" creationId="{600439F8-9061-4920-B1BF-644535E28298}"/>
          </ac:spMkLst>
        </pc:spChg>
        <pc:spChg chg="add">
          <ac:chgData name="Aurélien Visentin" userId="e9b0a18b-60dd-44f6-8059-e46b904cb9f6" providerId="ADAL" clId="{69781DA6-BFF6-4F87-AAC8-6BF2FDCE2206}" dt="2019-03-13T16:53:53.113" v="1713"/>
          <ac:spMkLst>
            <pc:docMk/>
            <pc:sldMk cId="465347138" sldId="262"/>
            <ac:spMk id="12" creationId="{349C19A9-8C00-4749-91A3-DEDE8D029708}"/>
          </ac:spMkLst>
        </pc:spChg>
        <pc:spChg chg="add del mod">
          <ac:chgData name="Aurélien Visentin" userId="e9b0a18b-60dd-44f6-8059-e46b904cb9f6" providerId="ADAL" clId="{69781DA6-BFF6-4F87-AAC8-6BF2FDCE2206}" dt="2019-03-14T10:38:02.865" v="2154" actId="478"/>
          <ac:spMkLst>
            <pc:docMk/>
            <pc:sldMk cId="465347138" sldId="262"/>
            <ac:spMk id="15" creationId="{26877415-A8EB-410F-BA86-6055A23B0E4F}"/>
          </ac:spMkLst>
        </pc:spChg>
        <pc:spChg chg="mod">
          <ac:chgData name="Aurélien Visentin" userId="e9b0a18b-60dd-44f6-8059-e46b904cb9f6" providerId="ADAL" clId="{69781DA6-BFF6-4F87-AAC8-6BF2FDCE2206}" dt="2019-03-14T13:00:55.858" v="2573" actId="14100"/>
          <ac:spMkLst>
            <pc:docMk/>
            <pc:sldMk cId="465347138" sldId="262"/>
            <ac:spMk id="17" creationId="{277424CF-A490-49F3-BB60-5FB9DCE71403}"/>
          </ac:spMkLst>
        </pc:spChg>
        <pc:spChg chg="mod">
          <ac:chgData name="Aurélien Visentin" userId="e9b0a18b-60dd-44f6-8059-e46b904cb9f6" providerId="ADAL" clId="{69781DA6-BFF6-4F87-AAC8-6BF2FDCE2206}" dt="2019-03-14T14:36:07.096" v="2648" actId="20577"/>
          <ac:spMkLst>
            <pc:docMk/>
            <pc:sldMk cId="465347138" sldId="262"/>
            <ac:spMk id="18" creationId="{6618278B-2FE0-4027-B8F2-EC4C73CB7182}"/>
          </ac:spMkLst>
        </pc:spChg>
        <pc:spChg chg="mod">
          <ac:chgData name="Aurélien Visentin" userId="e9b0a18b-60dd-44f6-8059-e46b904cb9f6" providerId="ADAL" clId="{69781DA6-BFF6-4F87-AAC8-6BF2FDCE2206}" dt="2019-03-14T10:35:16.706" v="2124" actId="164"/>
          <ac:spMkLst>
            <pc:docMk/>
            <pc:sldMk cId="465347138" sldId="262"/>
            <ac:spMk id="23" creationId="{B54461B0-0596-477F-8861-E696A45B7601}"/>
          </ac:spMkLst>
        </pc:spChg>
        <pc:spChg chg="mod">
          <ac:chgData name="Aurélien Visentin" userId="e9b0a18b-60dd-44f6-8059-e46b904cb9f6" providerId="ADAL" clId="{69781DA6-BFF6-4F87-AAC8-6BF2FDCE2206}" dt="2019-03-14T10:37:38.761" v="2151" actId="1076"/>
          <ac:spMkLst>
            <pc:docMk/>
            <pc:sldMk cId="465347138" sldId="262"/>
            <ac:spMk id="24" creationId="{45CDB48D-D596-44AF-AD78-592B91EAD8D4}"/>
          </ac:spMkLst>
        </pc:spChg>
        <pc:grpChg chg="add mod topLvl">
          <ac:chgData name="Aurélien Visentin" userId="e9b0a18b-60dd-44f6-8059-e46b904cb9f6" providerId="ADAL" clId="{69781DA6-BFF6-4F87-AAC8-6BF2FDCE2206}" dt="2019-03-14T10:37:10.456" v="2147" actId="164"/>
          <ac:grpSpMkLst>
            <pc:docMk/>
            <pc:sldMk cId="465347138" sldId="262"/>
            <ac:grpSpMk id="3" creationId="{45AD45DB-F2C5-48E7-A3D6-FE385ACB0AA1}"/>
          </ac:grpSpMkLst>
        </pc:grpChg>
        <pc:grpChg chg="add mod">
          <ac:chgData name="Aurélien Visentin" userId="e9b0a18b-60dd-44f6-8059-e46b904cb9f6" providerId="ADAL" clId="{69781DA6-BFF6-4F87-AAC8-6BF2FDCE2206}" dt="2019-03-14T10:35:16.706" v="2124" actId="164"/>
          <ac:grpSpMkLst>
            <pc:docMk/>
            <pc:sldMk cId="465347138" sldId="262"/>
            <ac:grpSpMk id="6" creationId="{6AF6A474-1DAF-4D3E-90FE-FB838F643214}"/>
          </ac:grpSpMkLst>
        </pc:grpChg>
        <pc:grpChg chg="add del mod">
          <ac:chgData name="Aurélien Visentin" userId="e9b0a18b-60dd-44f6-8059-e46b904cb9f6" providerId="ADAL" clId="{69781DA6-BFF6-4F87-AAC8-6BF2FDCE2206}" dt="2019-03-14T10:38:02.865" v="2154" actId="478"/>
          <ac:grpSpMkLst>
            <pc:docMk/>
            <pc:sldMk cId="465347138" sldId="262"/>
            <ac:grpSpMk id="7" creationId="{3391A122-801B-4F84-8B62-74ADE3F11504}"/>
          </ac:grpSpMkLst>
        </pc:grpChg>
        <pc:grpChg chg="add del mod">
          <ac:chgData name="Aurélien Visentin" userId="e9b0a18b-60dd-44f6-8059-e46b904cb9f6" providerId="ADAL" clId="{69781DA6-BFF6-4F87-AAC8-6BF2FDCE2206}" dt="2019-03-14T10:36:12.931" v="2132" actId="478"/>
          <ac:grpSpMkLst>
            <pc:docMk/>
            <pc:sldMk cId="465347138" sldId="262"/>
            <ac:grpSpMk id="10" creationId="{94D3B2FB-16A7-4512-A7BF-9940F755118E}"/>
          </ac:grpSpMkLst>
        </pc:grpChg>
        <pc:grpChg chg="add del mod">
          <ac:chgData name="Aurélien Visentin" userId="e9b0a18b-60dd-44f6-8059-e46b904cb9f6" providerId="ADAL" clId="{69781DA6-BFF6-4F87-AAC8-6BF2FDCE2206}" dt="2019-03-14T10:36:09.616" v="2131" actId="478"/>
          <ac:grpSpMkLst>
            <pc:docMk/>
            <pc:sldMk cId="465347138" sldId="262"/>
            <ac:grpSpMk id="16" creationId="{9CE68720-DE5E-4A57-8CFF-3BB85E1AED1E}"/>
          </ac:grpSpMkLst>
        </pc:grpChg>
        <pc:grpChg chg="add mod">
          <ac:chgData name="Aurélien Visentin" userId="e9b0a18b-60dd-44f6-8059-e46b904cb9f6" providerId="ADAL" clId="{69781DA6-BFF6-4F87-AAC8-6BF2FDCE2206}" dt="2019-03-14T10:37:05.238" v="2146" actId="571"/>
          <ac:grpSpMkLst>
            <pc:docMk/>
            <pc:sldMk cId="465347138" sldId="262"/>
            <ac:grpSpMk id="37" creationId="{BECD4F13-9F6F-4799-9754-80678FC74ACE}"/>
          </ac:grpSpMkLst>
        </pc:grpChg>
        <pc:grpChg chg="mod">
          <ac:chgData name="Aurélien Visentin" userId="e9b0a18b-60dd-44f6-8059-e46b904cb9f6" providerId="ADAL" clId="{69781DA6-BFF6-4F87-AAC8-6BF2FDCE2206}" dt="2019-03-14T10:37:05.238" v="2146" actId="571"/>
          <ac:grpSpMkLst>
            <pc:docMk/>
            <pc:sldMk cId="465347138" sldId="262"/>
            <ac:grpSpMk id="38" creationId="{59A52CF4-1CB7-4AC5-9A59-D0F728F7864B}"/>
          </ac:grpSpMkLst>
        </pc:grpChg>
        <pc:grpChg chg="mod">
          <ac:chgData name="Aurélien Visentin" userId="e9b0a18b-60dd-44f6-8059-e46b904cb9f6" providerId="ADAL" clId="{69781DA6-BFF6-4F87-AAC8-6BF2FDCE2206}" dt="2019-03-14T10:37:05.238" v="2146" actId="571"/>
          <ac:grpSpMkLst>
            <pc:docMk/>
            <pc:sldMk cId="465347138" sldId="262"/>
            <ac:grpSpMk id="43" creationId="{C8293C8F-BF42-4B2F-80B0-2846AF4D9B26}"/>
          </ac:grpSpMkLst>
        </pc:grpChg>
        <pc:grpChg chg="add mod">
          <ac:chgData name="Aurélien Visentin" userId="e9b0a18b-60dd-44f6-8059-e46b904cb9f6" providerId="ADAL" clId="{69781DA6-BFF6-4F87-AAC8-6BF2FDCE2206}" dt="2019-03-14T11:10:35.279" v="2457" actId="1076"/>
          <ac:grpSpMkLst>
            <pc:docMk/>
            <pc:sldMk cId="465347138" sldId="262"/>
            <ac:grpSpMk id="51" creationId="{ADC6B603-9AD4-4DEB-9027-E83D7A83B170}"/>
          </ac:grpSpMkLst>
        </pc:grpChg>
        <pc:grpChg chg="add del mod">
          <ac:chgData name="Aurélien Visentin" userId="e9b0a18b-60dd-44f6-8059-e46b904cb9f6" providerId="ADAL" clId="{69781DA6-BFF6-4F87-AAC8-6BF2FDCE2206}" dt="2019-03-14T11:10:38.464" v="2459"/>
          <ac:grpSpMkLst>
            <pc:docMk/>
            <pc:sldMk cId="465347138" sldId="262"/>
            <ac:grpSpMk id="53" creationId="{351600DD-C773-4AB8-94CF-2BC1002062B6}"/>
          </ac:grpSpMkLst>
        </pc:grpChg>
        <pc:grpChg chg="mod">
          <ac:chgData name="Aurélien Visentin" userId="e9b0a18b-60dd-44f6-8059-e46b904cb9f6" providerId="ADAL" clId="{69781DA6-BFF6-4F87-AAC8-6BF2FDCE2206}" dt="2019-03-14T11:10:36.901" v="2458"/>
          <ac:grpSpMkLst>
            <pc:docMk/>
            <pc:sldMk cId="465347138" sldId="262"/>
            <ac:grpSpMk id="54" creationId="{D5D84D59-C936-43F1-B04F-9570226DDAD7}"/>
          </ac:grpSpMkLst>
        </pc:grpChg>
        <pc:grpChg chg="mod">
          <ac:chgData name="Aurélien Visentin" userId="e9b0a18b-60dd-44f6-8059-e46b904cb9f6" providerId="ADAL" clId="{69781DA6-BFF6-4F87-AAC8-6BF2FDCE2206}" dt="2019-03-14T11:10:36.901" v="2458"/>
          <ac:grpSpMkLst>
            <pc:docMk/>
            <pc:sldMk cId="465347138" sldId="262"/>
            <ac:grpSpMk id="57" creationId="{E675D1B1-25FB-4A9F-987A-34EDEF03F60A}"/>
          </ac:grpSpMkLst>
        </pc:grpChg>
        <pc:picChg chg="add mod modCrop">
          <ac:chgData name="Aurélien Visentin" userId="e9b0a18b-60dd-44f6-8059-e46b904cb9f6" providerId="ADAL" clId="{69781DA6-BFF6-4F87-AAC8-6BF2FDCE2206}" dt="2019-03-14T10:38:14.994" v="2157" actId="1076"/>
          <ac:picMkLst>
            <pc:docMk/>
            <pc:sldMk cId="465347138" sldId="262"/>
            <ac:picMk id="14" creationId="{13135FE0-B189-4063-877B-A7A4596D3B7E}"/>
          </ac:picMkLst>
        </pc:picChg>
        <pc:picChg chg="add del">
          <ac:chgData name="Aurélien Visentin" userId="e9b0a18b-60dd-44f6-8059-e46b904cb9f6" providerId="ADAL" clId="{69781DA6-BFF6-4F87-AAC8-6BF2FDCE2206}" dt="2019-03-14T11:10:41.471" v="2461"/>
          <ac:picMkLst>
            <pc:docMk/>
            <pc:sldMk cId="465347138" sldId="262"/>
            <ac:picMk id="67" creationId="{7088F989-D081-4D2B-A0CA-CD36258D3413}"/>
          </ac:picMkLst>
        </pc:picChg>
        <pc:cxnChg chg="del mod ord topLvl">
          <ac:chgData name="Aurélien Visentin" userId="e9b0a18b-60dd-44f6-8059-e46b904cb9f6" providerId="ADAL" clId="{69781DA6-BFF6-4F87-AAC8-6BF2FDCE2206}" dt="2019-03-14T10:36:09.616" v="2131" actId="478"/>
          <ac:cxnSpMkLst>
            <pc:docMk/>
            <pc:sldMk cId="465347138" sldId="262"/>
            <ac:cxnSpMk id="4" creationId="{6448A169-C84C-4BB1-8A6E-70DDAFD9CDEB}"/>
          </ac:cxnSpMkLst>
        </pc:cxnChg>
        <pc:cxnChg chg="add del mod">
          <ac:chgData name="Aurélien Visentin" userId="e9b0a18b-60dd-44f6-8059-e46b904cb9f6" providerId="ADAL" clId="{69781DA6-BFF6-4F87-AAC8-6BF2FDCE2206}" dt="2019-03-14T10:36:12.931" v="2132" actId="478"/>
          <ac:cxnSpMkLst>
            <pc:docMk/>
            <pc:sldMk cId="465347138" sldId="262"/>
            <ac:cxnSpMk id="13" creationId="{9CEB2A25-BDB2-4939-97A4-AAC7599C18C8}"/>
          </ac:cxnSpMkLst>
        </pc:cxnChg>
        <pc:cxnChg chg="add del mod">
          <ac:chgData name="Aurélien Visentin" userId="e9b0a18b-60dd-44f6-8059-e46b904cb9f6" providerId="ADAL" clId="{69781DA6-BFF6-4F87-AAC8-6BF2FDCE2206}" dt="2019-03-14T10:36:30.481" v="2136" actId="478"/>
          <ac:cxnSpMkLst>
            <pc:docMk/>
            <pc:sldMk cId="465347138" sldId="262"/>
            <ac:cxnSpMk id="27" creationId="{DE54B330-D228-4E62-BCA0-5C396C7C0075}"/>
          </ac:cxnSpMkLst>
        </pc:cxnChg>
        <pc:cxnChg chg="add mod">
          <ac:chgData name="Aurélien Visentin" userId="e9b0a18b-60dd-44f6-8059-e46b904cb9f6" providerId="ADAL" clId="{69781DA6-BFF6-4F87-AAC8-6BF2FDCE2206}" dt="2019-03-14T13:00:55.858" v="2573" actId="14100"/>
          <ac:cxnSpMkLst>
            <pc:docMk/>
            <pc:sldMk cId="465347138" sldId="262"/>
            <ac:cxnSpMk id="31" creationId="{4F021DBA-0D54-4BA9-AB39-63633C7B6D13}"/>
          </ac:cxnSpMkLst>
        </pc:cxnChg>
        <pc:cxnChg chg="add mod">
          <ac:chgData name="Aurélien Visentin" userId="e9b0a18b-60dd-44f6-8059-e46b904cb9f6" providerId="ADAL" clId="{69781DA6-BFF6-4F87-AAC8-6BF2FDCE2206}" dt="2019-03-14T10:37:10.456" v="2147" actId="164"/>
          <ac:cxnSpMkLst>
            <pc:docMk/>
            <pc:sldMk cId="465347138" sldId="262"/>
            <ac:cxnSpMk id="34" creationId="{9BBD92CC-B37F-46B3-8601-B021870AA815}"/>
          </ac:cxnSpMkLst>
        </pc:cxnChg>
        <pc:cxnChg chg="add mod">
          <ac:chgData name="Aurélien Visentin" userId="e9b0a18b-60dd-44f6-8059-e46b904cb9f6" providerId="ADAL" clId="{69781DA6-BFF6-4F87-AAC8-6BF2FDCE2206}" dt="2019-03-14T10:37:05.238" v="2146" actId="571"/>
          <ac:cxnSpMkLst>
            <pc:docMk/>
            <pc:sldMk cId="465347138" sldId="262"/>
            <ac:cxnSpMk id="50" creationId="{A097C17D-23A5-4CA4-A1F2-A6FF66BCB375}"/>
          </ac:cxnSpMkLst>
        </pc:cxnChg>
      </pc:sldChg>
      <pc:sldChg chg="modSp del">
        <pc:chgData name="Aurélien Visentin" userId="e9b0a18b-60dd-44f6-8059-e46b904cb9f6" providerId="ADAL" clId="{69781DA6-BFF6-4F87-AAC8-6BF2FDCE2206}" dt="2019-03-13T16:33:00.371" v="907" actId="2696"/>
        <pc:sldMkLst>
          <pc:docMk/>
          <pc:sldMk cId="2391591411" sldId="263"/>
        </pc:sldMkLst>
        <pc:spChg chg="mod">
          <ac:chgData name="Aurélien Visentin" userId="e9b0a18b-60dd-44f6-8059-e46b904cb9f6" providerId="ADAL" clId="{69781DA6-BFF6-4F87-AAC8-6BF2FDCE2206}" dt="2019-03-13T16:32:34.031" v="904" actId="113"/>
          <ac:spMkLst>
            <pc:docMk/>
            <pc:sldMk cId="2391591411" sldId="263"/>
            <ac:spMk id="2" creationId="{BE5E15DB-8F9A-4531-A844-32323636895F}"/>
          </ac:spMkLst>
        </pc:spChg>
      </pc:sldChg>
      <pc:sldChg chg="addSp delSp modSp del">
        <pc:chgData name="Aurélien Visentin" userId="e9b0a18b-60dd-44f6-8059-e46b904cb9f6" providerId="ADAL" clId="{69781DA6-BFF6-4F87-AAC8-6BF2FDCE2206}" dt="2019-03-13T16:20:16.428" v="893" actId="2696"/>
        <pc:sldMkLst>
          <pc:docMk/>
          <pc:sldMk cId="541380262" sldId="264"/>
        </pc:sldMkLst>
        <pc:spChg chg="mod">
          <ac:chgData name="Aurélien Visentin" userId="e9b0a18b-60dd-44f6-8059-e46b904cb9f6" providerId="ADAL" clId="{69781DA6-BFF6-4F87-AAC8-6BF2FDCE2206}" dt="2019-03-13T16:11:54.093" v="447" actId="20577"/>
          <ac:spMkLst>
            <pc:docMk/>
            <pc:sldMk cId="541380262" sldId="264"/>
            <ac:spMk id="2" creationId="{8B8BD7E6-5973-4212-B05D-167E067469AF}"/>
          </ac:spMkLst>
        </pc:spChg>
        <pc:spChg chg="del">
          <ac:chgData name="Aurélien Visentin" userId="e9b0a18b-60dd-44f6-8059-e46b904cb9f6" providerId="ADAL" clId="{69781DA6-BFF6-4F87-AAC8-6BF2FDCE2206}" dt="2019-03-13T16:10:22.712" v="332" actId="478"/>
          <ac:spMkLst>
            <pc:docMk/>
            <pc:sldMk cId="541380262" sldId="264"/>
            <ac:spMk id="3" creationId="{9E726D5B-0B5E-4B13-BE59-7803054B9A43}"/>
          </ac:spMkLst>
        </pc:spChg>
        <pc:picChg chg="add del mod">
          <ac:chgData name="Aurélien Visentin" userId="e9b0a18b-60dd-44f6-8059-e46b904cb9f6" providerId="ADAL" clId="{69781DA6-BFF6-4F87-AAC8-6BF2FDCE2206}" dt="2019-03-13T16:19:34.322" v="890" actId="478"/>
          <ac:picMkLst>
            <pc:docMk/>
            <pc:sldMk cId="541380262" sldId="264"/>
            <ac:picMk id="5" creationId="{3BB1D564-F643-432F-A126-4220E5D7A654}"/>
          </ac:picMkLst>
        </pc:picChg>
        <pc:picChg chg="add del mod">
          <ac:chgData name="Aurélien Visentin" userId="e9b0a18b-60dd-44f6-8059-e46b904cb9f6" providerId="ADAL" clId="{69781DA6-BFF6-4F87-AAC8-6BF2FDCE2206}" dt="2019-03-13T16:13:16.882" v="584" actId="478"/>
          <ac:picMkLst>
            <pc:docMk/>
            <pc:sldMk cId="541380262" sldId="264"/>
            <ac:picMk id="7" creationId="{A83D5B3F-0EFE-4A22-927A-F7E200C4CBFD}"/>
          </ac:picMkLst>
        </pc:picChg>
      </pc:sldChg>
      <pc:sldChg chg="addSp delSp modSp modTransition">
        <pc:chgData name="Aurélien Visentin" userId="e9b0a18b-60dd-44f6-8059-e46b904cb9f6" providerId="ADAL" clId="{69781DA6-BFF6-4F87-AAC8-6BF2FDCE2206}" dt="2019-03-14T11:18:44.371" v="2518" actId="1076"/>
        <pc:sldMkLst>
          <pc:docMk/>
          <pc:sldMk cId="3778434739" sldId="266"/>
        </pc:sldMkLst>
        <pc:picChg chg="mod">
          <ac:chgData name="Aurélien Visentin" userId="e9b0a18b-60dd-44f6-8059-e46b904cb9f6" providerId="ADAL" clId="{69781DA6-BFF6-4F87-AAC8-6BF2FDCE2206}" dt="2019-03-14T10:32:12.925" v="2096" actId="1076"/>
          <ac:picMkLst>
            <pc:docMk/>
            <pc:sldMk cId="3778434739" sldId="266"/>
            <ac:picMk id="5" creationId="{0B123867-25FA-4A38-B112-30A377D1F9EF}"/>
          </ac:picMkLst>
        </pc:picChg>
        <pc:picChg chg="add del">
          <ac:chgData name="Aurélien Visentin" userId="e9b0a18b-60dd-44f6-8059-e46b904cb9f6" providerId="ADAL" clId="{69781DA6-BFF6-4F87-AAC8-6BF2FDCE2206}" dt="2019-03-14T11:11:30.634" v="2475" actId="478"/>
          <ac:picMkLst>
            <pc:docMk/>
            <pc:sldMk cId="3778434739" sldId="266"/>
            <ac:picMk id="6" creationId="{3D19CCCD-B1B3-49CA-B1EC-F86E6A44BA4C}"/>
          </ac:picMkLst>
        </pc:picChg>
        <pc:picChg chg="add del mod">
          <ac:chgData name="Aurélien Visentin" userId="e9b0a18b-60dd-44f6-8059-e46b904cb9f6" providerId="ADAL" clId="{69781DA6-BFF6-4F87-AAC8-6BF2FDCE2206}" dt="2019-03-14T11:11:22.963" v="2472"/>
          <ac:picMkLst>
            <pc:docMk/>
            <pc:sldMk cId="3778434739" sldId="266"/>
            <ac:picMk id="7" creationId="{1A8BC7DC-ED99-414D-9E13-B05AA76F3674}"/>
          </ac:picMkLst>
        </pc:picChg>
        <pc:picChg chg="add mod">
          <ac:chgData name="Aurélien Visentin" userId="e9b0a18b-60dd-44f6-8059-e46b904cb9f6" providerId="ADAL" clId="{69781DA6-BFF6-4F87-AAC8-6BF2FDCE2206}" dt="2019-03-14T11:18:44.371" v="2518" actId="1076"/>
          <ac:picMkLst>
            <pc:docMk/>
            <pc:sldMk cId="3778434739" sldId="266"/>
            <ac:picMk id="8" creationId="{30E7D42E-74AD-4A47-8848-A590BB0FC265}"/>
          </ac:picMkLst>
        </pc:picChg>
        <pc:picChg chg="add mod">
          <ac:chgData name="Aurélien Visentin" userId="e9b0a18b-60dd-44f6-8059-e46b904cb9f6" providerId="ADAL" clId="{69781DA6-BFF6-4F87-AAC8-6BF2FDCE2206}" dt="2019-03-14T11:18:42.121" v="2517" actId="1076"/>
          <ac:picMkLst>
            <pc:docMk/>
            <pc:sldMk cId="3778434739" sldId="266"/>
            <ac:picMk id="9" creationId="{16A98B27-E13C-4999-B4D9-59455C8D401A}"/>
          </ac:picMkLst>
        </pc:picChg>
      </pc:sldChg>
      <pc:sldChg chg="addSp delSp modSp mod modTransition setBg">
        <pc:chgData name="Aurélien Visentin" userId="e9b0a18b-60dd-44f6-8059-e46b904cb9f6" providerId="ADAL" clId="{69781DA6-BFF6-4F87-AAC8-6BF2FDCE2206}" dt="2019-03-14T11:14:29.757" v="2500"/>
        <pc:sldMkLst>
          <pc:docMk/>
          <pc:sldMk cId="1025510041" sldId="267"/>
        </pc:sldMkLst>
        <pc:spChg chg="mod">
          <ac:chgData name="Aurélien Visentin" userId="e9b0a18b-60dd-44f6-8059-e46b904cb9f6" providerId="ADAL" clId="{69781DA6-BFF6-4F87-AAC8-6BF2FDCE2206}" dt="2019-03-14T10:33:31.166" v="2117" actId="26606"/>
          <ac:spMkLst>
            <pc:docMk/>
            <pc:sldMk cId="1025510041" sldId="267"/>
            <ac:spMk id="2" creationId="{C1BF3203-0C8E-40B1-8E13-9506EECCA0A4}"/>
          </ac:spMkLst>
        </pc:spChg>
        <pc:spChg chg="add del">
          <ac:chgData name="Aurélien Visentin" userId="e9b0a18b-60dd-44f6-8059-e46b904cb9f6" providerId="ADAL" clId="{69781DA6-BFF6-4F87-AAC8-6BF2FDCE2206}" dt="2019-03-14T10:33:31.166" v="2117" actId="26606"/>
          <ac:spMkLst>
            <pc:docMk/>
            <pc:sldMk cId="1025510041" sldId="267"/>
            <ac:spMk id="20" creationId="{0BE1027C-ABCB-4C82-91A2-F67B9A5A65A6}"/>
          </ac:spMkLst>
        </pc:spChg>
        <pc:spChg chg="add del">
          <ac:chgData name="Aurélien Visentin" userId="e9b0a18b-60dd-44f6-8059-e46b904cb9f6" providerId="ADAL" clId="{69781DA6-BFF6-4F87-AAC8-6BF2FDCE2206}" dt="2019-03-14T10:33:31.166" v="2117" actId="26606"/>
          <ac:spMkLst>
            <pc:docMk/>
            <pc:sldMk cId="1025510041" sldId="267"/>
            <ac:spMk id="29" creationId="{FDAF26D5-7469-49F5-902D-571FA58A7EEE}"/>
          </ac:spMkLst>
        </pc:spChg>
        <pc:grpChg chg="add del">
          <ac:chgData name="Aurélien Visentin" userId="e9b0a18b-60dd-44f6-8059-e46b904cb9f6" providerId="ADAL" clId="{69781DA6-BFF6-4F87-AAC8-6BF2FDCE2206}" dt="2019-03-14T10:33:31.166" v="2117" actId="26606"/>
          <ac:grpSpMkLst>
            <pc:docMk/>
            <pc:sldMk cId="1025510041" sldId="267"/>
            <ac:grpSpMk id="22" creationId="{0CC57C46-4659-4AF2-9180-2DEED214CDD7}"/>
          </ac:grpSpMkLst>
        </pc:grpChg>
        <pc:picChg chg="add mod">
          <ac:chgData name="Aurélien Visentin" userId="e9b0a18b-60dd-44f6-8059-e46b904cb9f6" providerId="ADAL" clId="{69781DA6-BFF6-4F87-AAC8-6BF2FDCE2206}" dt="2019-03-14T10:33:31.166" v="2117" actId="26606"/>
          <ac:picMkLst>
            <pc:docMk/>
            <pc:sldMk cId="1025510041" sldId="267"/>
            <ac:picMk id="4" creationId="{565D4903-DE08-4112-898A-B7C6698B5153}"/>
          </ac:picMkLst>
        </pc:picChg>
        <pc:picChg chg="mod">
          <ac:chgData name="Aurélien Visentin" userId="e9b0a18b-60dd-44f6-8059-e46b904cb9f6" providerId="ADAL" clId="{69781DA6-BFF6-4F87-AAC8-6BF2FDCE2206}" dt="2019-03-14T10:33:31.166" v="2117" actId="26606"/>
          <ac:picMkLst>
            <pc:docMk/>
            <pc:sldMk cId="1025510041" sldId="267"/>
            <ac:picMk id="5" creationId="{AC7A126E-9B76-4E99-A68D-1E1CD3241752}"/>
          </ac:picMkLst>
        </pc:picChg>
        <pc:cxnChg chg="add del">
          <ac:chgData name="Aurélien Visentin" userId="e9b0a18b-60dd-44f6-8059-e46b904cb9f6" providerId="ADAL" clId="{69781DA6-BFF6-4F87-AAC8-6BF2FDCE2206}" dt="2019-03-14T10:33:31.166" v="2117" actId="26606"/>
          <ac:cxnSpMkLst>
            <pc:docMk/>
            <pc:sldMk cId="1025510041" sldId="267"/>
            <ac:cxnSpMk id="10" creationId="{DD6CFB6C-6ECB-4250-B68E-01966297A513}"/>
          </ac:cxnSpMkLst>
        </pc:cxnChg>
        <pc:cxnChg chg="add del">
          <ac:chgData name="Aurélien Visentin" userId="e9b0a18b-60dd-44f6-8059-e46b904cb9f6" providerId="ADAL" clId="{69781DA6-BFF6-4F87-AAC8-6BF2FDCE2206}" dt="2019-03-14T10:33:31.166" v="2117" actId="26606"/>
          <ac:cxnSpMkLst>
            <pc:docMk/>
            <pc:sldMk cId="1025510041" sldId="267"/>
            <ac:cxnSpMk id="12" creationId="{B8359141-C085-46E4-B4EC-42F9599BA7D2}"/>
          </ac:cxnSpMkLst>
        </pc:cxnChg>
        <pc:cxnChg chg="add del">
          <ac:chgData name="Aurélien Visentin" userId="e9b0a18b-60dd-44f6-8059-e46b904cb9f6" providerId="ADAL" clId="{69781DA6-BFF6-4F87-AAC8-6BF2FDCE2206}" dt="2019-03-14T10:33:31.166" v="2117" actId="26606"/>
          <ac:cxnSpMkLst>
            <pc:docMk/>
            <pc:sldMk cId="1025510041" sldId="267"/>
            <ac:cxnSpMk id="14" creationId="{FA903156-0F0C-44A5-9019-0CAF51EB494A}"/>
          </ac:cxnSpMkLst>
        </pc:cxnChg>
        <pc:cxnChg chg="add del">
          <ac:chgData name="Aurélien Visentin" userId="e9b0a18b-60dd-44f6-8059-e46b904cb9f6" providerId="ADAL" clId="{69781DA6-BFF6-4F87-AAC8-6BF2FDCE2206}" dt="2019-03-14T10:33:31.166" v="2117" actId="26606"/>
          <ac:cxnSpMkLst>
            <pc:docMk/>
            <pc:sldMk cId="1025510041" sldId="267"/>
            <ac:cxnSpMk id="16" creationId="{66E5E851-3725-463F-9451-2FFEF5D3E089}"/>
          </ac:cxnSpMkLst>
        </pc:cxnChg>
        <pc:cxnChg chg="add del">
          <ac:chgData name="Aurélien Visentin" userId="e9b0a18b-60dd-44f6-8059-e46b904cb9f6" providerId="ADAL" clId="{69781DA6-BFF6-4F87-AAC8-6BF2FDCE2206}" dt="2019-03-14T10:33:31.166" v="2117" actId="26606"/>
          <ac:cxnSpMkLst>
            <pc:docMk/>
            <pc:sldMk cId="1025510041" sldId="267"/>
            <ac:cxnSpMk id="18" creationId="{94209D59-6810-40C2-B8D6-6DACF8A06143}"/>
          </ac:cxnSpMkLst>
        </pc:cxnChg>
      </pc:sldChg>
      <pc:sldChg chg="addSp modSp modTransition">
        <pc:chgData name="Aurélien Visentin" userId="e9b0a18b-60dd-44f6-8059-e46b904cb9f6" providerId="ADAL" clId="{69781DA6-BFF6-4F87-AAC8-6BF2FDCE2206}" dt="2019-03-14T11:21:03.059" v="2526" actId="1076"/>
        <pc:sldMkLst>
          <pc:docMk/>
          <pc:sldMk cId="1497187888" sldId="269"/>
        </pc:sldMkLst>
        <pc:graphicFrameChg chg="add mod">
          <ac:chgData name="Aurélien Visentin" userId="e9b0a18b-60dd-44f6-8059-e46b904cb9f6" providerId="ADAL" clId="{69781DA6-BFF6-4F87-AAC8-6BF2FDCE2206}" dt="2019-03-14T11:21:03.059" v="2526" actId="1076"/>
          <ac:graphicFrameMkLst>
            <pc:docMk/>
            <pc:sldMk cId="1497187888" sldId="269"/>
            <ac:graphicFrameMk id="4" creationId="{58C1D717-7731-4F92-9296-E84D8EE23741}"/>
          </ac:graphicFrameMkLst>
        </pc:graphicFrameChg>
      </pc:sldChg>
      <pc:sldChg chg="addSp modSp modTransition">
        <pc:chgData name="Aurélien Visentin" userId="e9b0a18b-60dd-44f6-8059-e46b904cb9f6" providerId="ADAL" clId="{69781DA6-BFF6-4F87-AAC8-6BF2FDCE2206}" dt="2019-03-14T11:20:26.812" v="2525" actId="1076"/>
        <pc:sldMkLst>
          <pc:docMk/>
          <pc:sldMk cId="1331799313" sldId="270"/>
        </pc:sldMkLst>
        <pc:graphicFrameChg chg="mod">
          <ac:chgData name="Aurélien Visentin" userId="e9b0a18b-60dd-44f6-8059-e46b904cb9f6" providerId="ADAL" clId="{69781DA6-BFF6-4F87-AAC8-6BF2FDCE2206}" dt="2019-03-14T10:34:02.814" v="2118"/>
          <ac:graphicFrameMkLst>
            <pc:docMk/>
            <pc:sldMk cId="1331799313" sldId="270"/>
            <ac:graphicFrameMk id="4" creationId="{BF70519E-8B49-4C49-A129-725D84A9E9DD}"/>
          </ac:graphicFrameMkLst>
        </pc:graphicFrameChg>
        <pc:graphicFrameChg chg="add mod">
          <ac:chgData name="Aurélien Visentin" userId="e9b0a18b-60dd-44f6-8059-e46b904cb9f6" providerId="ADAL" clId="{69781DA6-BFF6-4F87-AAC8-6BF2FDCE2206}" dt="2019-03-14T11:20:26.812" v="2525" actId="1076"/>
          <ac:graphicFrameMkLst>
            <pc:docMk/>
            <pc:sldMk cId="1331799313" sldId="270"/>
            <ac:graphicFrameMk id="5" creationId="{B5A355DF-DC37-41BE-9C08-20F7BE2AF24E}"/>
          </ac:graphicFrameMkLst>
        </pc:graphicFrameChg>
      </pc:sldChg>
      <pc:sldChg chg="modSp modTransition">
        <pc:chgData name="Aurélien Visentin" userId="e9b0a18b-60dd-44f6-8059-e46b904cb9f6" providerId="ADAL" clId="{69781DA6-BFF6-4F87-AAC8-6BF2FDCE2206}" dt="2019-03-14T11:14:29.757" v="2500"/>
        <pc:sldMkLst>
          <pc:docMk/>
          <pc:sldMk cId="3289793550" sldId="271"/>
        </pc:sldMkLst>
        <pc:graphicFrameChg chg="modGraphic">
          <ac:chgData name="Aurélien Visentin" userId="e9b0a18b-60dd-44f6-8059-e46b904cb9f6" providerId="ADAL" clId="{69781DA6-BFF6-4F87-AAC8-6BF2FDCE2206}" dt="2019-03-14T11:06:20.042" v="2443" actId="113"/>
          <ac:graphicFrameMkLst>
            <pc:docMk/>
            <pc:sldMk cId="3289793550" sldId="271"/>
            <ac:graphicFrameMk id="4" creationId="{BB8D6C06-6ED3-4E19-AC03-E55406870B76}"/>
          </ac:graphicFrameMkLst>
        </pc:graphicFrameChg>
      </pc:sldChg>
      <pc:sldChg chg="modTransition">
        <pc:chgData name="Aurélien Visentin" userId="e9b0a18b-60dd-44f6-8059-e46b904cb9f6" providerId="ADAL" clId="{69781DA6-BFF6-4F87-AAC8-6BF2FDCE2206}" dt="2019-03-14T11:14:29.757" v="2500"/>
        <pc:sldMkLst>
          <pc:docMk/>
          <pc:sldMk cId="1838393458" sldId="273"/>
        </pc:sldMkLst>
      </pc:sldChg>
      <pc:sldChg chg="addSp delSp modTransition">
        <pc:chgData name="Aurélien Visentin" userId="e9b0a18b-60dd-44f6-8059-e46b904cb9f6" providerId="ADAL" clId="{69781DA6-BFF6-4F87-AAC8-6BF2FDCE2206}" dt="2019-03-14T14:12:43.446" v="2606" actId="9405"/>
        <pc:sldMkLst>
          <pc:docMk/>
          <pc:sldMk cId="2833566059" sldId="274"/>
        </pc:sldMkLst>
        <pc:inkChg chg="add del">
          <ac:chgData name="Aurélien Visentin" userId="e9b0a18b-60dd-44f6-8059-e46b904cb9f6" providerId="ADAL" clId="{69781DA6-BFF6-4F87-AAC8-6BF2FDCE2206}" dt="2019-03-14T14:12:43.446" v="2606" actId="9405"/>
          <ac:inkMkLst>
            <pc:docMk/>
            <pc:sldMk cId="2833566059" sldId="274"/>
            <ac:inkMk id="3" creationId="{FB899E4B-90B4-438B-AE0B-AA184680C23A}"/>
          </ac:inkMkLst>
        </pc:inkChg>
        <pc:inkChg chg="add del">
          <ac:chgData name="Aurélien Visentin" userId="e9b0a18b-60dd-44f6-8059-e46b904cb9f6" providerId="ADAL" clId="{69781DA6-BFF6-4F87-AAC8-6BF2FDCE2206}" dt="2019-03-14T14:12:43.070" v="2605" actId="9405"/>
          <ac:inkMkLst>
            <pc:docMk/>
            <pc:sldMk cId="2833566059" sldId="274"/>
            <ac:inkMk id="4" creationId="{00AA101F-C73E-43AC-9AB3-B19B3C6FD353}"/>
          </ac:inkMkLst>
        </pc:inkChg>
        <pc:inkChg chg="add del">
          <ac:chgData name="Aurélien Visentin" userId="e9b0a18b-60dd-44f6-8059-e46b904cb9f6" providerId="ADAL" clId="{69781DA6-BFF6-4F87-AAC8-6BF2FDCE2206}" dt="2019-03-14T14:12:42.598" v="2604" actId="9405"/>
          <ac:inkMkLst>
            <pc:docMk/>
            <pc:sldMk cId="2833566059" sldId="274"/>
            <ac:inkMk id="9" creationId="{0E10D2CF-811E-4C3D-8701-0AE265757EFD}"/>
          </ac:inkMkLst>
        </pc:inkChg>
      </pc:sldChg>
      <pc:sldChg chg="addSp delSp modSp modTransition">
        <pc:chgData name="Aurélien Visentin" userId="e9b0a18b-60dd-44f6-8059-e46b904cb9f6" providerId="ADAL" clId="{69781DA6-BFF6-4F87-AAC8-6BF2FDCE2206}" dt="2019-03-14T11:14:29.757" v="2500"/>
        <pc:sldMkLst>
          <pc:docMk/>
          <pc:sldMk cId="466298709" sldId="275"/>
        </pc:sldMkLst>
        <pc:picChg chg="add del mod">
          <ac:chgData name="Aurélien Visentin" userId="e9b0a18b-60dd-44f6-8059-e46b904cb9f6" providerId="ADAL" clId="{69781DA6-BFF6-4F87-AAC8-6BF2FDCE2206}" dt="2019-03-13T16:19:01.309" v="860" actId="478"/>
          <ac:picMkLst>
            <pc:docMk/>
            <pc:sldMk cId="466298709" sldId="275"/>
            <ac:picMk id="3" creationId="{BB25F9C7-3803-4348-8C0D-2ED9BA96273F}"/>
          </ac:picMkLst>
        </pc:picChg>
        <pc:picChg chg="add mod">
          <ac:chgData name="Aurélien Visentin" userId="e9b0a18b-60dd-44f6-8059-e46b904cb9f6" providerId="ADAL" clId="{69781DA6-BFF6-4F87-AAC8-6BF2FDCE2206}" dt="2019-03-14T11:11:28.260" v="2474" actId="1076"/>
          <ac:picMkLst>
            <pc:docMk/>
            <pc:sldMk cId="466298709" sldId="275"/>
            <ac:picMk id="17" creationId="{5FFC03F8-6EAE-4765-B301-3AF467649097}"/>
          </ac:picMkLst>
        </pc:picChg>
      </pc:sldChg>
      <pc:sldChg chg="addSp delSp modSp add del mod setBg">
        <pc:chgData name="Aurélien Visentin" userId="e9b0a18b-60dd-44f6-8059-e46b904cb9f6" providerId="ADAL" clId="{69781DA6-BFF6-4F87-AAC8-6BF2FDCE2206}" dt="2019-03-13T16:34:54.301" v="1022" actId="2696"/>
        <pc:sldMkLst>
          <pc:docMk/>
          <pc:sldMk cId="1058832973" sldId="276"/>
        </pc:sldMkLst>
        <pc:spChg chg="add del">
          <ac:chgData name="Aurélien Visentin" userId="e9b0a18b-60dd-44f6-8059-e46b904cb9f6" providerId="ADAL" clId="{69781DA6-BFF6-4F87-AAC8-6BF2FDCE2206}" dt="2019-03-13T16:18:43.322" v="854" actId="26606"/>
          <ac:spMkLst>
            <pc:docMk/>
            <pc:sldMk cId="1058832973" sldId="276"/>
            <ac:spMk id="15" creationId="{9A212F8F-D812-4A16-BE82-F3500DE32174}"/>
          </ac:spMkLst>
        </pc:spChg>
        <pc:spChg chg="add del">
          <ac:chgData name="Aurélien Visentin" userId="e9b0a18b-60dd-44f6-8059-e46b904cb9f6" providerId="ADAL" clId="{69781DA6-BFF6-4F87-AAC8-6BF2FDCE2206}" dt="2019-03-13T16:18:43.322" v="854" actId="26606"/>
          <ac:spMkLst>
            <pc:docMk/>
            <pc:sldMk cId="1058832973" sldId="276"/>
            <ac:spMk id="17" creationId="{D2CF1D1B-04ED-443D-A9FE-68BF8859BDD6}"/>
          </ac:spMkLst>
        </pc:spChg>
        <pc:spChg chg="add del">
          <ac:chgData name="Aurélien Visentin" userId="e9b0a18b-60dd-44f6-8059-e46b904cb9f6" providerId="ADAL" clId="{69781DA6-BFF6-4F87-AAC8-6BF2FDCE2206}" dt="2019-03-13T16:18:46.642" v="856" actId="26606"/>
          <ac:spMkLst>
            <pc:docMk/>
            <pc:sldMk cId="1058832973" sldId="276"/>
            <ac:spMk id="20" creationId="{5C6ACA56-9AD4-4EE6-8F38-8C18968ACE5C}"/>
          </ac:spMkLst>
        </pc:spChg>
        <pc:spChg chg="add del">
          <ac:chgData name="Aurélien Visentin" userId="e9b0a18b-60dd-44f6-8059-e46b904cb9f6" providerId="ADAL" clId="{69781DA6-BFF6-4F87-AAC8-6BF2FDCE2206}" dt="2019-03-13T16:18:46.642" v="856" actId="26606"/>
          <ac:spMkLst>
            <pc:docMk/>
            <pc:sldMk cId="1058832973" sldId="276"/>
            <ac:spMk id="21" creationId="{BE655210-4EEB-44D9-B394-6FB4139BFC1E}"/>
          </ac:spMkLst>
        </pc:spChg>
        <pc:grpChg chg="add del">
          <ac:chgData name="Aurélien Visentin" userId="e9b0a18b-60dd-44f6-8059-e46b904cb9f6" providerId="ADAL" clId="{69781DA6-BFF6-4F87-AAC8-6BF2FDCE2206}" dt="2019-03-13T16:18:43.322" v="854" actId="26606"/>
          <ac:grpSpMkLst>
            <pc:docMk/>
            <pc:sldMk cId="1058832973" sldId="276"/>
            <ac:grpSpMk id="8" creationId="{2103B461-323C-4912-BFFD-C37582662085}"/>
          </ac:grpSpMkLst>
        </pc:grpChg>
        <pc:grpChg chg="add del">
          <ac:chgData name="Aurélien Visentin" userId="e9b0a18b-60dd-44f6-8059-e46b904cb9f6" providerId="ADAL" clId="{69781DA6-BFF6-4F87-AAC8-6BF2FDCE2206}" dt="2019-03-13T16:18:46.642" v="856" actId="26606"/>
          <ac:grpSpMkLst>
            <pc:docMk/>
            <pc:sldMk cId="1058832973" sldId="276"/>
            <ac:grpSpMk id="19" creationId="{2103B461-323C-4912-BFFD-C37582662085}"/>
          </ac:grpSpMkLst>
        </pc:grpChg>
        <pc:grpChg chg="add del">
          <ac:chgData name="Aurélien Visentin" userId="e9b0a18b-60dd-44f6-8059-e46b904cb9f6" providerId="ADAL" clId="{69781DA6-BFF6-4F87-AAC8-6BF2FDCE2206}" dt="2019-03-13T16:18:55.753" v="859" actId="26606"/>
          <ac:grpSpMkLst>
            <pc:docMk/>
            <pc:sldMk cId="1058832973" sldId="276"/>
            <ac:grpSpMk id="23" creationId="{12D8CD66-6E34-4232-868C-F61EC84AFC0B}"/>
          </ac:grpSpMkLst>
        </pc:grpChg>
        <pc:picChg chg="add mod">
          <ac:chgData name="Aurélien Visentin" userId="e9b0a18b-60dd-44f6-8059-e46b904cb9f6" providerId="ADAL" clId="{69781DA6-BFF6-4F87-AAC8-6BF2FDCE2206}" dt="2019-03-13T16:34:05.250" v="941" actId="1076"/>
          <ac:picMkLst>
            <pc:docMk/>
            <pc:sldMk cId="1058832973" sldId="276"/>
            <ac:picMk id="3" creationId="{16B987E7-0A54-48C2-8B35-80C8FED3496A}"/>
          </ac:picMkLst>
        </pc:picChg>
        <pc:picChg chg="del">
          <ac:chgData name="Aurélien Visentin" userId="e9b0a18b-60dd-44f6-8059-e46b904cb9f6" providerId="ADAL" clId="{69781DA6-BFF6-4F87-AAC8-6BF2FDCE2206}" dt="2019-03-13T16:18:33.807" v="851" actId="478"/>
          <ac:picMkLst>
            <pc:docMk/>
            <pc:sldMk cId="1058832973" sldId="276"/>
            <ac:picMk id="5" creationId="{3B44E3E1-0E22-4AC5-881F-21D5CB0777C3}"/>
          </ac:picMkLst>
        </pc:picChg>
        <pc:picChg chg="add del mod">
          <ac:chgData name="Aurélien Visentin" userId="e9b0a18b-60dd-44f6-8059-e46b904cb9f6" providerId="ADAL" clId="{69781DA6-BFF6-4F87-AAC8-6BF2FDCE2206}" dt="2019-03-13T16:34:04.023" v="940" actId="478"/>
          <ac:picMkLst>
            <pc:docMk/>
            <pc:sldMk cId="1058832973" sldId="276"/>
            <ac:picMk id="16" creationId="{EAC5A774-8C4C-4113-8D44-79CCB8338E9F}"/>
          </ac:picMkLst>
        </pc:picChg>
      </pc:sldChg>
      <pc:sldChg chg="addSp modSp modTransition">
        <pc:chgData name="Aurélien Visentin" userId="e9b0a18b-60dd-44f6-8059-e46b904cb9f6" providerId="ADAL" clId="{69781DA6-BFF6-4F87-AAC8-6BF2FDCE2206}" dt="2019-03-14T14:30:47.589" v="2619" actId="1036"/>
        <pc:sldMkLst>
          <pc:docMk/>
          <pc:sldMk cId="157377976" sldId="277"/>
        </pc:sldMkLst>
        <pc:spChg chg="mod">
          <ac:chgData name="Aurélien Visentin" userId="e9b0a18b-60dd-44f6-8059-e46b904cb9f6" providerId="ADAL" clId="{69781DA6-BFF6-4F87-AAC8-6BF2FDCE2206}" dt="2019-03-13T16:32:14.663" v="899" actId="113"/>
          <ac:spMkLst>
            <pc:docMk/>
            <pc:sldMk cId="157377976" sldId="277"/>
            <ac:spMk id="2" creationId="{0E51F2F4-5187-4736-9CB2-020CCAD76C49}"/>
          </ac:spMkLst>
        </pc:spChg>
        <pc:spChg chg="mod">
          <ac:chgData name="Aurélien Visentin" userId="e9b0a18b-60dd-44f6-8059-e46b904cb9f6" providerId="ADAL" clId="{69781DA6-BFF6-4F87-AAC8-6BF2FDCE2206}" dt="2019-03-13T16:21:13.795" v="896" actId="207"/>
          <ac:spMkLst>
            <pc:docMk/>
            <pc:sldMk cId="157377976" sldId="277"/>
            <ac:spMk id="3" creationId="{B3E59CF4-AEE9-47B0-BA90-E14E5C6198B4}"/>
          </ac:spMkLst>
        </pc:spChg>
        <pc:picChg chg="mod modCrop">
          <ac:chgData name="Aurélien Visentin" userId="e9b0a18b-60dd-44f6-8059-e46b904cb9f6" providerId="ADAL" clId="{69781DA6-BFF6-4F87-AAC8-6BF2FDCE2206}" dt="2019-03-14T14:30:47.589" v="2619" actId="1036"/>
          <ac:picMkLst>
            <pc:docMk/>
            <pc:sldMk cId="157377976" sldId="277"/>
            <ac:picMk id="5" creationId="{549819D7-1BB9-41DF-B9B6-78734086C1AD}"/>
          </ac:picMkLst>
        </pc:picChg>
        <pc:picChg chg="add mod ord">
          <ac:chgData name="Aurélien Visentin" userId="e9b0a18b-60dd-44f6-8059-e46b904cb9f6" providerId="ADAL" clId="{69781DA6-BFF6-4F87-AAC8-6BF2FDCE2206}" dt="2019-03-14T11:17:33.209" v="2512" actId="167"/>
          <ac:picMkLst>
            <pc:docMk/>
            <pc:sldMk cId="157377976" sldId="277"/>
            <ac:picMk id="13" creationId="{00F06613-6448-4F39-A91F-2EFB6B6E4A6F}"/>
          </ac:picMkLst>
        </pc:picChg>
      </pc:sldChg>
      <pc:sldChg chg="addSp delSp modSp add ord modTransition">
        <pc:chgData name="Aurélien Visentin" userId="e9b0a18b-60dd-44f6-8059-e46b904cb9f6" providerId="ADAL" clId="{69781DA6-BFF6-4F87-AAC8-6BF2FDCE2206}" dt="2019-03-14T14:12:17.977" v="2600"/>
        <pc:sldMkLst>
          <pc:docMk/>
          <pc:sldMk cId="470926267" sldId="278"/>
        </pc:sldMkLst>
        <pc:spChg chg="mod">
          <ac:chgData name="Aurélien Visentin" userId="e9b0a18b-60dd-44f6-8059-e46b904cb9f6" providerId="ADAL" clId="{69781DA6-BFF6-4F87-AAC8-6BF2FDCE2206}" dt="2019-03-14T11:10:57.394" v="2465" actId="20577"/>
          <ac:spMkLst>
            <pc:docMk/>
            <pc:sldMk cId="470926267" sldId="278"/>
            <ac:spMk id="2" creationId="{8B8BD7E6-5973-4212-B05D-167E067469AF}"/>
          </ac:spMkLst>
        </pc:spChg>
        <pc:spChg chg="add del mod">
          <ac:chgData name="Aurélien Visentin" userId="e9b0a18b-60dd-44f6-8059-e46b904cb9f6" providerId="ADAL" clId="{69781DA6-BFF6-4F87-AAC8-6BF2FDCE2206}" dt="2019-03-13T16:16:46.333" v="847"/>
          <ac:spMkLst>
            <pc:docMk/>
            <pc:sldMk cId="470926267" sldId="278"/>
            <ac:spMk id="3" creationId="{A537CC07-015D-4B09-9C60-A3B0E5024DAA}"/>
          </ac:spMkLst>
        </pc:spChg>
        <pc:spChg chg="add del mod">
          <ac:chgData name="Aurélien Visentin" userId="e9b0a18b-60dd-44f6-8059-e46b904cb9f6" providerId="ADAL" clId="{69781DA6-BFF6-4F87-AAC8-6BF2FDCE2206}" dt="2019-03-14T13:10:35.873" v="2586" actId="478"/>
          <ac:spMkLst>
            <pc:docMk/>
            <pc:sldMk cId="470926267" sldId="278"/>
            <ac:spMk id="5" creationId="{D0D7B72B-B9BE-432D-A37E-ABE1E612FAD9}"/>
          </ac:spMkLst>
        </pc:spChg>
        <pc:picChg chg="add del mod modCrop">
          <ac:chgData name="Aurélien Visentin" userId="e9b0a18b-60dd-44f6-8059-e46b904cb9f6" providerId="ADAL" clId="{69781DA6-BFF6-4F87-AAC8-6BF2FDCE2206}" dt="2019-03-14T13:49:35.372" v="2592" actId="478"/>
          <ac:picMkLst>
            <pc:docMk/>
            <pc:sldMk cId="470926267" sldId="278"/>
            <ac:picMk id="4" creationId="{C5AFC532-25EE-4BA8-A969-38FEA6ADC3CA}"/>
          </ac:picMkLst>
        </pc:picChg>
        <pc:picChg chg="del">
          <ac:chgData name="Aurélien Visentin" userId="e9b0a18b-60dd-44f6-8059-e46b904cb9f6" providerId="ADAL" clId="{69781DA6-BFF6-4F87-AAC8-6BF2FDCE2206}" dt="2019-03-13T16:13:31.213" v="587" actId="478"/>
          <ac:picMkLst>
            <pc:docMk/>
            <pc:sldMk cId="470926267" sldId="278"/>
            <ac:picMk id="5" creationId="{3BB1D564-F643-432F-A126-4220E5D7A654}"/>
          </ac:picMkLst>
        </pc:picChg>
        <pc:picChg chg="add del mod">
          <ac:chgData name="Aurélien Visentin" userId="e9b0a18b-60dd-44f6-8059-e46b904cb9f6" providerId="ADAL" clId="{69781DA6-BFF6-4F87-AAC8-6BF2FDCE2206}" dt="2019-03-13T16:39:27.712" v="1090" actId="478"/>
          <ac:picMkLst>
            <pc:docMk/>
            <pc:sldMk cId="470926267" sldId="278"/>
            <ac:picMk id="6" creationId="{71DF3266-B99B-4DA7-8143-C54FB894A12A}"/>
          </ac:picMkLst>
        </pc:picChg>
        <pc:picChg chg="add mod">
          <ac:chgData name="Aurélien Visentin" userId="e9b0a18b-60dd-44f6-8059-e46b904cb9f6" providerId="ADAL" clId="{69781DA6-BFF6-4F87-AAC8-6BF2FDCE2206}" dt="2019-03-14T11:11:16.389" v="2469" actId="1076"/>
          <ac:picMkLst>
            <pc:docMk/>
            <pc:sldMk cId="470926267" sldId="278"/>
            <ac:picMk id="6" creationId="{BE3C2FA4-6EC9-4D8D-BEFD-35EE75EAE534}"/>
          </ac:picMkLst>
        </pc:picChg>
        <pc:picChg chg="add del mod ord">
          <ac:chgData name="Aurélien Visentin" userId="e9b0a18b-60dd-44f6-8059-e46b904cb9f6" providerId="ADAL" clId="{69781DA6-BFF6-4F87-AAC8-6BF2FDCE2206}" dt="2019-03-13T16:44:27.673" v="1645" actId="478"/>
          <ac:picMkLst>
            <pc:docMk/>
            <pc:sldMk cId="470926267" sldId="278"/>
            <ac:picMk id="8" creationId="{3B957829-A7CB-4C73-9901-3259EC92A743}"/>
          </ac:picMkLst>
        </pc:picChg>
        <pc:picChg chg="add del mod">
          <ac:chgData name="Aurélien Visentin" userId="e9b0a18b-60dd-44f6-8059-e46b904cb9f6" providerId="ADAL" clId="{69781DA6-BFF6-4F87-AAC8-6BF2FDCE2206}" dt="2019-03-14T13:49:22.993" v="2590" actId="478"/>
          <ac:picMkLst>
            <pc:docMk/>
            <pc:sldMk cId="470926267" sldId="278"/>
            <ac:picMk id="9" creationId="{2F7585E9-5C8E-4300-8906-F4287086A4B5}"/>
          </ac:picMkLst>
        </pc:picChg>
        <pc:picChg chg="add del mod ord">
          <ac:chgData name="Aurélien Visentin" userId="e9b0a18b-60dd-44f6-8059-e46b904cb9f6" providerId="ADAL" clId="{69781DA6-BFF6-4F87-AAC8-6BF2FDCE2206}" dt="2019-03-13T16:44:27.110" v="1644" actId="478"/>
          <ac:picMkLst>
            <pc:docMk/>
            <pc:sldMk cId="470926267" sldId="278"/>
            <ac:picMk id="10" creationId="{26CF768C-05AF-4976-993C-C255D180BF07}"/>
          </ac:picMkLst>
        </pc:picChg>
        <pc:picChg chg="add mod">
          <ac:chgData name="Aurélien Visentin" userId="e9b0a18b-60dd-44f6-8059-e46b904cb9f6" providerId="ADAL" clId="{69781DA6-BFF6-4F87-AAC8-6BF2FDCE2206}" dt="2019-03-14T13:50:07.747" v="2599" actId="1037"/>
          <ac:picMkLst>
            <pc:docMk/>
            <pc:sldMk cId="470926267" sldId="278"/>
            <ac:picMk id="11" creationId="{964D32FD-FEC1-492C-B902-FAB6A50B10D2}"/>
          </ac:picMkLst>
        </pc:picChg>
        <pc:picChg chg="add mod">
          <ac:chgData name="Aurélien Visentin" userId="e9b0a18b-60dd-44f6-8059-e46b904cb9f6" providerId="ADAL" clId="{69781DA6-BFF6-4F87-AAC8-6BF2FDCE2206}" dt="2019-03-14T10:39:03.305" v="2162" actId="1076"/>
          <ac:picMkLst>
            <pc:docMk/>
            <pc:sldMk cId="470926267" sldId="278"/>
            <ac:picMk id="12" creationId="{F9202CC0-FD01-4082-9F3A-CAEDD027E76C}"/>
          </ac:picMkLst>
        </pc:picChg>
        <pc:inkChg chg="add del">
          <ac:chgData name="Aurélien Visentin" userId="e9b0a18b-60dd-44f6-8059-e46b904cb9f6" providerId="ADAL" clId="{69781DA6-BFF6-4F87-AAC8-6BF2FDCE2206}" dt="2019-03-14T13:49:37.361" v="2593" actId="478"/>
          <ac:inkMkLst>
            <pc:docMk/>
            <pc:sldMk cId="470926267" sldId="278"/>
            <ac:inkMk id="7" creationId="{4C4F49F6-C899-4BF7-B611-D06A07A166E2}"/>
          </ac:inkMkLst>
        </pc:inkChg>
      </pc:sldChg>
      <pc:sldChg chg="modSp add modTransition">
        <pc:chgData name="Aurélien Visentin" userId="e9b0a18b-60dd-44f6-8059-e46b904cb9f6" providerId="ADAL" clId="{69781DA6-BFF6-4F87-AAC8-6BF2FDCE2206}" dt="2019-03-14T11:14:29.757" v="2500"/>
        <pc:sldMkLst>
          <pc:docMk/>
          <pc:sldMk cId="133273295" sldId="279"/>
        </pc:sldMkLst>
        <pc:spChg chg="mod">
          <ac:chgData name="Aurélien Visentin" userId="e9b0a18b-60dd-44f6-8059-e46b904cb9f6" providerId="ADAL" clId="{69781DA6-BFF6-4F87-AAC8-6BF2FDCE2206}" dt="2019-03-13T16:39:23.862" v="1089" actId="1038"/>
          <ac:spMkLst>
            <pc:docMk/>
            <pc:sldMk cId="133273295" sldId="279"/>
            <ac:spMk id="2" creationId="{48F88FC9-A4D6-4037-83C5-993D964542B6}"/>
          </ac:spMkLst>
        </pc:spChg>
        <pc:spChg chg="mod">
          <ac:chgData name="Aurélien Visentin" userId="e9b0a18b-60dd-44f6-8059-e46b904cb9f6" providerId="ADAL" clId="{69781DA6-BFF6-4F87-AAC8-6BF2FDCE2206}" dt="2019-03-13T16:33:05.259" v="908" actId="6549"/>
          <ac:spMkLst>
            <pc:docMk/>
            <pc:sldMk cId="133273295" sldId="279"/>
            <ac:spMk id="3" creationId="{E0BBE9DE-66E6-4E29-8E6F-C64D1B83E0D6}"/>
          </ac:spMkLst>
        </pc:spChg>
      </pc:sldChg>
      <pc:sldChg chg="addSp delSp modSp add mod modTransition setBg">
        <pc:chgData name="Aurélien Visentin" userId="e9b0a18b-60dd-44f6-8059-e46b904cb9f6" providerId="ADAL" clId="{69781DA6-BFF6-4F87-AAC8-6BF2FDCE2206}" dt="2019-03-14T14:49:46.126" v="2651"/>
        <pc:sldMkLst>
          <pc:docMk/>
          <pc:sldMk cId="2803839397" sldId="280"/>
        </pc:sldMkLst>
        <pc:spChg chg="mod ord">
          <ac:chgData name="Aurélien Visentin" userId="e9b0a18b-60dd-44f6-8059-e46b904cb9f6" providerId="ADAL" clId="{69781DA6-BFF6-4F87-AAC8-6BF2FDCE2206}" dt="2019-03-14T14:31:26.178" v="2624" actId="313"/>
          <ac:spMkLst>
            <pc:docMk/>
            <pc:sldMk cId="2803839397" sldId="280"/>
            <ac:spMk id="2" creationId="{8B8BD7E6-5973-4212-B05D-167E067469AF}"/>
          </ac:spMkLst>
        </pc:spChg>
        <pc:spChg chg="del mod">
          <ac:chgData name="Aurélien Visentin" userId="e9b0a18b-60dd-44f6-8059-e46b904cb9f6" providerId="ADAL" clId="{69781DA6-BFF6-4F87-AAC8-6BF2FDCE2206}" dt="2019-03-14T14:49:46.126" v="2651"/>
          <ac:spMkLst>
            <pc:docMk/>
            <pc:sldMk cId="2803839397" sldId="280"/>
            <ac:spMk id="3" creationId="{85A38020-48B7-47C8-9D17-64E2B4CA24E4}"/>
          </ac:spMkLst>
        </pc:spChg>
        <pc:spChg chg="add del">
          <ac:chgData name="Aurélien Visentin" userId="e9b0a18b-60dd-44f6-8059-e46b904cb9f6" providerId="ADAL" clId="{69781DA6-BFF6-4F87-AAC8-6BF2FDCE2206}" dt="2019-03-14T10:30:59.399" v="2079" actId="26606"/>
          <ac:spMkLst>
            <pc:docMk/>
            <pc:sldMk cId="2803839397" sldId="280"/>
            <ac:spMk id="20" creationId="{7A675F33-98AF-4B83-A3BB-0780A23145E6}"/>
          </ac:spMkLst>
        </pc:spChg>
        <pc:spChg chg="add del">
          <ac:chgData name="Aurélien Visentin" userId="e9b0a18b-60dd-44f6-8059-e46b904cb9f6" providerId="ADAL" clId="{69781DA6-BFF6-4F87-AAC8-6BF2FDCE2206}" dt="2019-03-14T10:31:04.383" v="2081" actId="26606"/>
          <ac:spMkLst>
            <pc:docMk/>
            <pc:sldMk cId="2803839397" sldId="280"/>
            <ac:spMk id="33" creationId="{7A675F33-98AF-4B83-A3BB-0780A23145E6}"/>
          </ac:spMkLst>
        </pc:spChg>
        <pc:spChg chg="add del">
          <ac:chgData name="Aurélien Visentin" userId="e9b0a18b-60dd-44f6-8059-e46b904cb9f6" providerId="ADAL" clId="{69781DA6-BFF6-4F87-AAC8-6BF2FDCE2206}" dt="2019-03-14T10:31:06.026" v="2083" actId="26606"/>
          <ac:spMkLst>
            <pc:docMk/>
            <pc:sldMk cId="2803839397" sldId="280"/>
            <ac:spMk id="40" creationId="{762362DE-7747-4D8B-99FA-8E36F0B15FF7}"/>
          </ac:spMkLst>
        </pc:spChg>
        <pc:spChg chg="add del">
          <ac:chgData name="Aurélien Visentin" userId="e9b0a18b-60dd-44f6-8059-e46b904cb9f6" providerId="ADAL" clId="{69781DA6-BFF6-4F87-AAC8-6BF2FDCE2206}" dt="2019-03-14T10:31:06.838" v="2085" actId="26606"/>
          <ac:spMkLst>
            <pc:docMk/>
            <pc:sldMk cId="2803839397" sldId="280"/>
            <ac:spMk id="48" creationId="{C5BDD1EA-D8C1-45AF-9F0A-14A2A137BA2A}"/>
          </ac:spMkLst>
        </pc:spChg>
        <pc:spChg chg="add del">
          <ac:chgData name="Aurélien Visentin" userId="e9b0a18b-60dd-44f6-8059-e46b904cb9f6" providerId="ADAL" clId="{69781DA6-BFF6-4F87-AAC8-6BF2FDCE2206}" dt="2019-03-14T10:31:06.838" v="2085" actId="26606"/>
          <ac:spMkLst>
            <pc:docMk/>
            <pc:sldMk cId="2803839397" sldId="280"/>
            <ac:spMk id="49" creationId="{14354E08-0068-48D7-A8AD-84C7B1CF585D}"/>
          </ac:spMkLst>
        </pc:spChg>
        <pc:spChg chg="add del">
          <ac:chgData name="Aurélien Visentin" userId="e9b0a18b-60dd-44f6-8059-e46b904cb9f6" providerId="ADAL" clId="{69781DA6-BFF6-4F87-AAC8-6BF2FDCE2206}" dt="2019-03-14T10:31:07.522" v="2087" actId="26606"/>
          <ac:spMkLst>
            <pc:docMk/>
            <pc:sldMk cId="2803839397" sldId="280"/>
            <ac:spMk id="58" creationId="{58A973E8-C2D4-4C81-8ADE-C5C021A615E7}"/>
          </ac:spMkLst>
        </pc:spChg>
        <pc:spChg chg="add del">
          <ac:chgData name="Aurélien Visentin" userId="e9b0a18b-60dd-44f6-8059-e46b904cb9f6" providerId="ADAL" clId="{69781DA6-BFF6-4F87-AAC8-6BF2FDCE2206}" dt="2019-03-14T10:31:07.522" v="2087" actId="26606"/>
          <ac:spMkLst>
            <pc:docMk/>
            <pc:sldMk cId="2803839397" sldId="280"/>
            <ac:spMk id="61" creationId="{E05CABE9-5E7C-4773-BFCD-24B199FA1AE3}"/>
          </ac:spMkLst>
        </pc:spChg>
        <pc:spChg chg="add del">
          <ac:chgData name="Aurélien Visentin" userId="e9b0a18b-60dd-44f6-8059-e46b904cb9f6" providerId="ADAL" clId="{69781DA6-BFF6-4F87-AAC8-6BF2FDCE2206}" dt="2019-03-14T10:31:09.017" v="2089" actId="26606"/>
          <ac:spMkLst>
            <pc:docMk/>
            <pc:sldMk cId="2803839397" sldId="280"/>
            <ac:spMk id="68" creationId="{7A675F33-98AF-4B83-A3BB-0780A23145E6}"/>
          </ac:spMkLst>
        </pc:spChg>
        <pc:grpChg chg="add del">
          <ac:chgData name="Aurélien Visentin" userId="e9b0a18b-60dd-44f6-8059-e46b904cb9f6" providerId="ADAL" clId="{69781DA6-BFF6-4F87-AAC8-6BF2FDCE2206}" dt="2019-03-14T10:31:04.383" v="2081" actId="26606"/>
          <ac:grpSpMkLst>
            <pc:docMk/>
            <pc:sldMk cId="2803839397" sldId="280"/>
            <ac:grpSpMk id="22" creationId="{EA75029C-64B9-41D0-9540-75846D4B04A5}"/>
          </ac:grpSpMkLst>
        </pc:grpChg>
        <pc:grpChg chg="add del">
          <ac:chgData name="Aurélien Visentin" userId="e9b0a18b-60dd-44f6-8059-e46b904cb9f6" providerId="ADAL" clId="{69781DA6-BFF6-4F87-AAC8-6BF2FDCE2206}" dt="2019-03-14T10:31:06.838" v="2085" actId="26606"/>
          <ac:grpSpMkLst>
            <pc:docMk/>
            <pc:sldMk cId="2803839397" sldId="280"/>
            <ac:grpSpMk id="24" creationId="{A779F34F-2960-4B81-BA08-445B6F6A0CD7}"/>
          </ac:grpSpMkLst>
        </pc:grpChg>
        <pc:grpChg chg="add del">
          <ac:chgData name="Aurélien Visentin" userId="e9b0a18b-60dd-44f6-8059-e46b904cb9f6" providerId="ADAL" clId="{69781DA6-BFF6-4F87-AAC8-6BF2FDCE2206}" dt="2019-03-14T10:31:06.026" v="2083" actId="26606"/>
          <ac:grpSpMkLst>
            <pc:docMk/>
            <pc:sldMk cId="2803839397" sldId="280"/>
            <ac:grpSpMk id="41" creationId="{25123E6E-F713-4254-A6BF-358CC8EC6C95}"/>
          </ac:grpSpMkLst>
        </pc:grpChg>
        <pc:grpChg chg="add del">
          <ac:chgData name="Aurélien Visentin" userId="e9b0a18b-60dd-44f6-8059-e46b904cb9f6" providerId="ADAL" clId="{69781DA6-BFF6-4F87-AAC8-6BF2FDCE2206}" dt="2019-03-14T10:31:07.522" v="2087" actId="26606"/>
          <ac:grpSpMkLst>
            <pc:docMk/>
            <pc:sldMk cId="2803839397" sldId="280"/>
            <ac:grpSpMk id="59" creationId="{A08E251A-5371-4E82-A0F3-2CA0C15AB09C}"/>
          </ac:grpSpMkLst>
        </pc:grpChg>
        <pc:graphicFrameChg chg="add del modGraphic">
          <ac:chgData name="Aurélien Visentin" userId="e9b0a18b-60dd-44f6-8059-e46b904cb9f6" providerId="ADAL" clId="{69781DA6-BFF6-4F87-AAC8-6BF2FDCE2206}" dt="2019-03-14T10:39:43.798" v="2168" actId="478"/>
          <ac:graphicFrameMkLst>
            <pc:docMk/>
            <pc:sldMk cId="2803839397" sldId="280"/>
            <ac:graphicFrameMk id="4" creationId="{64CFBFAA-61F1-48F0-880C-1E83641E4E72}"/>
          </ac:graphicFrameMkLst>
        </pc:graphicFrameChg>
        <pc:picChg chg="del">
          <ac:chgData name="Aurélien Visentin" userId="e9b0a18b-60dd-44f6-8059-e46b904cb9f6" providerId="ADAL" clId="{69781DA6-BFF6-4F87-AAC8-6BF2FDCE2206}" dt="2019-03-13T16:33:55.700" v="937" actId="478"/>
          <ac:picMkLst>
            <pc:docMk/>
            <pc:sldMk cId="2803839397" sldId="280"/>
            <ac:picMk id="4" creationId="{C5AFC532-25EE-4BA8-A969-38FEA6ADC3CA}"/>
          </ac:picMkLst>
        </pc:picChg>
        <pc:picChg chg="add mod">
          <ac:chgData name="Aurélien Visentin" userId="e9b0a18b-60dd-44f6-8059-e46b904cb9f6" providerId="ADAL" clId="{69781DA6-BFF6-4F87-AAC8-6BF2FDCE2206}" dt="2019-03-14T10:31:47.322" v="2094" actId="1076"/>
          <ac:picMkLst>
            <pc:docMk/>
            <pc:sldMk cId="2803839397" sldId="280"/>
            <ac:picMk id="5" creationId="{6F2E3A3B-AEDF-4BD2-842F-65F12510A9D1}"/>
          </ac:picMkLst>
        </pc:picChg>
        <pc:picChg chg="del">
          <ac:chgData name="Aurélien Visentin" userId="e9b0a18b-60dd-44f6-8059-e46b904cb9f6" providerId="ADAL" clId="{69781DA6-BFF6-4F87-AAC8-6BF2FDCE2206}" dt="2019-03-13T16:33:54.869" v="936" actId="478"/>
          <ac:picMkLst>
            <pc:docMk/>
            <pc:sldMk cId="2803839397" sldId="280"/>
            <ac:picMk id="6" creationId="{71DF3266-B99B-4DA7-8143-C54FB894A12A}"/>
          </ac:picMkLst>
        </pc:picChg>
        <pc:cxnChg chg="add del">
          <ac:chgData name="Aurélien Visentin" userId="e9b0a18b-60dd-44f6-8059-e46b904cb9f6" providerId="ADAL" clId="{69781DA6-BFF6-4F87-AAC8-6BF2FDCE2206}" dt="2019-03-14T10:30:59.399" v="2079" actId="26606"/>
          <ac:cxnSpMkLst>
            <pc:docMk/>
            <pc:sldMk cId="2803839397" sldId="280"/>
            <ac:cxnSpMk id="10" creationId="{8FD48FB1-66D8-4676-B0AA-C139A1DB78D1}"/>
          </ac:cxnSpMkLst>
        </pc:cxnChg>
        <pc:cxnChg chg="add del">
          <ac:chgData name="Aurélien Visentin" userId="e9b0a18b-60dd-44f6-8059-e46b904cb9f6" providerId="ADAL" clId="{69781DA6-BFF6-4F87-AAC8-6BF2FDCE2206}" dt="2019-03-14T10:30:59.399" v="2079" actId="26606"/>
          <ac:cxnSpMkLst>
            <pc:docMk/>
            <pc:sldMk cId="2803839397" sldId="280"/>
            <ac:cxnSpMk id="12" creationId="{F033F5AE-6728-4F19-8DED-658E674B31B9}"/>
          </ac:cxnSpMkLst>
        </pc:cxnChg>
        <pc:cxnChg chg="add del">
          <ac:chgData name="Aurélien Visentin" userId="e9b0a18b-60dd-44f6-8059-e46b904cb9f6" providerId="ADAL" clId="{69781DA6-BFF6-4F87-AAC8-6BF2FDCE2206}" dt="2019-03-14T10:30:59.399" v="2079" actId="26606"/>
          <ac:cxnSpMkLst>
            <pc:docMk/>
            <pc:sldMk cId="2803839397" sldId="280"/>
            <ac:cxnSpMk id="14" creationId="{82C7D74A-18BA-4709-A808-44E8815C4430}"/>
          </ac:cxnSpMkLst>
        </pc:cxnChg>
        <pc:cxnChg chg="add del">
          <ac:chgData name="Aurélien Visentin" userId="e9b0a18b-60dd-44f6-8059-e46b904cb9f6" providerId="ADAL" clId="{69781DA6-BFF6-4F87-AAC8-6BF2FDCE2206}" dt="2019-03-14T10:30:59.399" v="2079" actId="26606"/>
          <ac:cxnSpMkLst>
            <pc:docMk/>
            <pc:sldMk cId="2803839397" sldId="280"/>
            <ac:cxnSpMk id="16" creationId="{B5164A3F-1561-4039-8185-AB0EEB713EA7}"/>
          </ac:cxnSpMkLst>
        </pc:cxnChg>
        <pc:cxnChg chg="add del">
          <ac:chgData name="Aurélien Visentin" userId="e9b0a18b-60dd-44f6-8059-e46b904cb9f6" providerId="ADAL" clId="{69781DA6-BFF6-4F87-AAC8-6BF2FDCE2206}" dt="2019-03-14T10:30:59.399" v="2079" actId="26606"/>
          <ac:cxnSpMkLst>
            <pc:docMk/>
            <pc:sldMk cId="2803839397" sldId="280"/>
            <ac:cxnSpMk id="18" creationId="{2A35DB53-42BE-460E-9CA1-1294C98463CB}"/>
          </ac:cxnSpMkLst>
        </pc:cxnChg>
        <pc:cxnChg chg="add del">
          <ac:chgData name="Aurélien Visentin" userId="e9b0a18b-60dd-44f6-8059-e46b904cb9f6" providerId="ADAL" clId="{69781DA6-BFF6-4F87-AAC8-6BF2FDCE2206}" dt="2019-03-14T10:31:04.383" v="2081" actId="26606"/>
          <ac:cxnSpMkLst>
            <pc:docMk/>
            <pc:sldMk cId="2803839397" sldId="280"/>
            <ac:cxnSpMk id="28" creationId="{8FD48FB1-66D8-4676-B0AA-C139A1DB78D1}"/>
          </ac:cxnSpMkLst>
        </pc:cxnChg>
        <pc:cxnChg chg="add del">
          <ac:chgData name="Aurélien Visentin" userId="e9b0a18b-60dd-44f6-8059-e46b904cb9f6" providerId="ADAL" clId="{69781DA6-BFF6-4F87-AAC8-6BF2FDCE2206}" dt="2019-03-14T10:31:04.383" v="2081" actId="26606"/>
          <ac:cxnSpMkLst>
            <pc:docMk/>
            <pc:sldMk cId="2803839397" sldId="280"/>
            <ac:cxnSpMk id="29" creationId="{F033F5AE-6728-4F19-8DED-658E674B31B9}"/>
          </ac:cxnSpMkLst>
        </pc:cxnChg>
        <pc:cxnChg chg="add del">
          <ac:chgData name="Aurélien Visentin" userId="e9b0a18b-60dd-44f6-8059-e46b904cb9f6" providerId="ADAL" clId="{69781DA6-BFF6-4F87-AAC8-6BF2FDCE2206}" dt="2019-03-14T10:31:04.383" v="2081" actId="26606"/>
          <ac:cxnSpMkLst>
            <pc:docMk/>
            <pc:sldMk cId="2803839397" sldId="280"/>
            <ac:cxnSpMk id="30" creationId="{82C7D74A-18BA-4709-A808-44E8815C4430}"/>
          </ac:cxnSpMkLst>
        </pc:cxnChg>
        <pc:cxnChg chg="add del">
          <ac:chgData name="Aurélien Visentin" userId="e9b0a18b-60dd-44f6-8059-e46b904cb9f6" providerId="ADAL" clId="{69781DA6-BFF6-4F87-AAC8-6BF2FDCE2206}" dt="2019-03-14T10:31:04.383" v="2081" actId="26606"/>
          <ac:cxnSpMkLst>
            <pc:docMk/>
            <pc:sldMk cId="2803839397" sldId="280"/>
            <ac:cxnSpMk id="31" creationId="{B5164A3F-1561-4039-8185-AB0EEB713EA7}"/>
          </ac:cxnSpMkLst>
        </pc:cxnChg>
        <pc:cxnChg chg="add del">
          <ac:chgData name="Aurélien Visentin" userId="e9b0a18b-60dd-44f6-8059-e46b904cb9f6" providerId="ADAL" clId="{69781DA6-BFF6-4F87-AAC8-6BF2FDCE2206}" dt="2019-03-14T10:31:04.383" v="2081" actId="26606"/>
          <ac:cxnSpMkLst>
            <pc:docMk/>
            <pc:sldMk cId="2803839397" sldId="280"/>
            <ac:cxnSpMk id="32" creationId="{2A35DB53-42BE-460E-9CA1-1294C98463CB}"/>
          </ac:cxnSpMkLst>
        </pc:cxnChg>
        <pc:cxnChg chg="add del">
          <ac:chgData name="Aurélien Visentin" userId="e9b0a18b-60dd-44f6-8059-e46b904cb9f6" providerId="ADAL" clId="{69781DA6-BFF6-4F87-AAC8-6BF2FDCE2206}" dt="2019-03-14T10:31:06.026" v="2083" actId="26606"/>
          <ac:cxnSpMkLst>
            <pc:docMk/>
            <pc:sldMk cId="2803839397" sldId="280"/>
            <ac:cxnSpMk id="35" creationId="{0512F9CB-A1A0-4043-A103-F6A4B94B695A}"/>
          </ac:cxnSpMkLst>
        </pc:cxnChg>
        <pc:cxnChg chg="add del">
          <ac:chgData name="Aurélien Visentin" userId="e9b0a18b-60dd-44f6-8059-e46b904cb9f6" providerId="ADAL" clId="{69781DA6-BFF6-4F87-AAC8-6BF2FDCE2206}" dt="2019-03-14T10:31:06.026" v="2083" actId="26606"/>
          <ac:cxnSpMkLst>
            <pc:docMk/>
            <pc:sldMk cId="2803839397" sldId="280"/>
            <ac:cxnSpMk id="36" creationId="{ADBE6588-EE16-4389-857C-86A156D49E5D}"/>
          </ac:cxnSpMkLst>
        </pc:cxnChg>
        <pc:cxnChg chg="add del">
          <ac:chgData name="Aurélien Visentin" userId="e9b0a18b-60dd-44f6-8059-e46b904cb9f6" providerId="ADAL" clId="{69781DA6-BFF6-4F87-AAC8-6BF2FDCE2206}" dt="2019-03-14T10:31:06.026" v="2083" actId="26606"/>
          <ac:cxnSpMkLst>
            <pc:docMk/>
            <pc:sldMk cId="2803839397" sldId="280"/>
            <ac:cxnSpMk id="37" creationId="{17FD48D2-B0A7-413D-B947-AA55AC1296D5}"/>
          </ac:cxnSpMkLst>
        </pc:cxnChg>
        <pc:cxnChg chg="add del">
          <ac:chgData name="Aurélien Visentin" userId="e9b0a18b-60dd-44f6-8059-e46b904cb9f6" providerId="ADAL" clId="{69781DA6-BFF6-4F87-AAC8-6BF2FDCE2206}" dt="2019-03-14T10:31:06.026" v="2083" actId="26606"/>
          <ac:cxnSpMkLst>
            <pc:docMk/>
            <pc:sldMk cId="2803839397" sldId="280"/>
            <ac:cxnSpMk id="38" creationId="{2BE668D0-D906-4EEE-B32F-8C028624B837}"/>
          </ac:cxnSpMkLst>
        </pc:cxnChg>
        <pc:cxnChg chg="add del">
          <ac:chgData name="Aurélien Visentin" userId="e9b0a18b-60dd-44f6-8059-e46b904cb9f6" providerId="ADAL" clId="{69781DA6-BFF6-4F87-AAC8-6BF2FDCE2206}" dt="2019-03-14T10:31:06.026" v="2083" actId="26606"/>
          <ac:cxnSpMkLst>
            <pc:docMk/>
            <pc:sldMk cId="2803839397" sldId="280"/>
            <ac:cxnSpMk id="39" creationId="{D1DE67A3-B8F6-4CFD-A8E0-D15200F23152}"/>
          </ac:cxnSpMkLst>
        </pc:cxnChg>
        <pc:cxnChg chg="add del">
          <ac:chgData name="Aurélien Visentin" userId="e9b0a18b-60dd-44f6-8059-e46b904cb9f6" providerId="ADAL" clId="{69781DA6-BFF6-4F87-AAC8-6BF2FDCE2206}" dt="2019-03-14T10:31:06.838" v="2085" actId="26606"/>
          <ac:cxnSpMkLst>
            <pc:docMk/>
            <pc:sldMk cId="2803839397" sldId="280"/>
            <ac:cxnSpMk id="43" creationId="{8FD48FB1-66D8-4676-B0AA-C139A1DB78D1}"/>
          </ac:cxnSpMkLst>
        </pc:cxnChg>
        <pc:cxnChg chg="add del">
          <ac:chgData name="Aurélien Visentin" userId="e9b0a18b-60dd-44f6-8059-e46b904cb9f6" providerId="ADAL" clId="{69781DA6-BFF6-4F87-AAC8-6BF2FDCE2206}" dt="2019-03-14T10:31:06.838" v="2085" actId="26606"/>
          <ac:cxnSpMkLst>
            <pc:docMk/>
            <pc:sldMk cId="2803839397" sldId="280"/>
            <ac:cxnSpMk id="44" creationId="{F033F5AE-6728-4F19-8DED-658E674B31B9}"/>
          </ac:cxnSpMkLst>
        </pc:cxnChg>
        <pc:cxnChg chg="add del">
          <ac:chgData name="Aurélien Visentin" userId="e9b0a18b-60dd-44f6-8059-e46b904cb9f6" providerId="ADAL" clId="{69781DA6-BFF6-4F87-AAC8-6BF2FDCE2206}" dt="2019-03-14T10:31:06.838" v="2085" actId="26606"/>
          <ac:cxnSpMkLst>
            <pc:docMk/>
            <pc:sldMk cId="2803839397" sldId="280"/>
            <ac:cxnSpMk id="45" creationId="{82C7D74A-18BA-4709-A808-44E8815C4430}"/>
          </ac:cxnSpMkLst>
        </pc:cxnChg>
        <pc:cxnChg chg="add del">
          <ac:chgData name="Aurélien Visentin" userId="e9b0a18b-60dd-44f6-8059-e46b904cb9f6" providerId="ADAL" clId="{69781DA6-BFF6-4F87-AAC8-6BF2FDCE2206}" dt="2019-03-14T10:31:06.838" v="2085" actId="26606"/>
          <ac:cxnSpMkLst>
            <pc:docMk/>
            <pc:sldMk cId="2803839397" sldId="280"/>
            <ac:cxnSpMk id="46" creationId="{B5164A3F-1561-4039-8185-AB0EEB713EA7}"/>
          </ac:cxnSpMkLst>
        </pc:cxnChg>
        <pc:cxnChg chg="add del">
          <ac:chgData name="Aurélien Visentin" userId="e9b0a18b-60dd-44f6-8059-e46b904cb9f6" providerId="ADAL" clId="{69781DA6-BFF6-4F87-AAC8-6BF2FDCE2206}" dt="2019-03-14T10:31:06.838" v="2085" actId="26606"/>
          <ac:cxnSpMkLst>
            <pc:docMk/>
            <pc:sldMk cId="2803839397" sldId="280"/>
            <ac:cxnSpMk id="47" creationId="{2A35DB53-42BE-460E-9CA1-1294C98463CB}"/>
          </ac:cxnSpMkLst>
        </pc:cxnChg>
        <pc:cxnChg chg="add del">
          <ac:chgData name="Aurélien Visentin" userId="e9b0a18b-60dd-44f6-8059-e46b904cb9f6" providerId="ADAL" clId="{69781DA6-BFF6-4F87-AAC8-6BF2FDCE2206}" dt="2019-03-14T10:31:07.522" v="2087" actId="26606"/>
          <ac:cxnSpMkLst>
            <pc:docMk/>
            <pc:sldMk cId="2803839397" sldId="280"/>
            <ac:cxnSpMk id="53" creationId="{8FD48FB1-66D8-4676-B0AA-C139A1DB78D1}"/>
          </ac:cxnSpMkLst>
        </pc:cxnChg>
        <pc:cxnChg chg="add del">
          <ac:chgData name="Aurélien Visentin" userId="e9b0a18b-60dd-44f6-8059-e46b904cb9f6" providerId="ADAL" clId="{69781DA6-BFF6-4F87-AAC8-6BF2FDCE2206}" dt="2019-03-14T10:31:07.522" v="2087" actId="26606"/>
          <ac:cxnSpMkLst>
            <pc:docMk/>
            <pc:sldMk cId="2803839397" sldId="280"/>
            <ac:cxnSpMk id="54" creationId="{F033F5AE-6728-4F19-8DED-658E674B31B9}"/>
          </ac:cxnSpMkLst>
        </pc:cxnChg>
        <pc:cxnChg chg="add del">
          <ac:chgData name="Aurélien Visentin" userId="e9b0a18b-60dd-44f6-8059-e46b904cb9f6" providerId="ADAL" clId="{69781DA6-BFF6-4F87-AAC8-6BF2FDCE2206}" dt="2019-03-14T10:31:07.522" v="2087" actId="26606"/>
          <ac:cxnSpMkLst>
            <pc:docMk/>
            <pc:sldMk cId="2803839397" sldId="280"/>
            <ac:cxnSpMk id="55" creationId="{82C7D74A-18BA-4709-A808-44E8815C4430}"/>
          </ac:cxnSpMkLst>
        </pc:cxnChg>
        <pc:cxnChg chg="add del">
          <ac:chgData name="Aurélien Visentin" userId="e9b0a18b-60dd-44f6-8059-e46b904cb9f6" providerId="ADAL" clId="{69781DA6-BFF6-4F87-AAC8-6BF2FDCE2206}" dt="2019-03-14T10:31:07.522" v="2087" actId="26606"/>
          <ac:cxnSpMkLst>
            <pc:docMk/>
            <pc:sldMk cId="2803839397" sldId="280"/>
            <ac:cxnSpMk id="56" creationId="{B5164A3F-1561-4039-8185-AB0EEB713EA7}"/>
          </ac:cxnSpMkLst>
        </pc:cxnChg>
        <pc:cxnChg chg="add del">
          <ac:chgData name="Aurélien Visentin" userId="e9b0a18b-60dd-44f6-8059-e46b904cb9f6" providerId="ADAL" clId="{69781DA6-BFF6-4F87-AAC8-6BF2FDCE2206}" dt="2019-03-14T10:31:07.522" v="2087" actId="26606"/>
          <ac:cxnSpMkLst>
            <pc:docMk/>
            <pc:sldMk cId="2803839397" sldId="280"/>
            <ac:cxnSpMk id="57" creationId="{2A35DB53-42BE-460E-9CA1-1294C98463CB}"/>
          </ac:cxnSpMkLst>
        </pc:cxnChg>
        <pc:cxnChg chg="add del">
          <ac:chgData name="Aurélien Visentin" userId="e9b0a18b-60dd-44f6-8059-e46b904cb9f6" providerId="ADAL" clId="{69781DA6-BFF6-4F87-AAC8-6BF2FDCE2206}" dt="2019-03-14T10:31:09.017" v="2089" actId="26606"/>
          <ac:cxnSpMkLst>
            <pc:docMk/>
            <pc:sldMk cId="2803839397" sldId="280"/>
            <ac:cxnSpMk id="63" creationId="{8FD48FB1-66D8-4676-B0AA-C139A1DB78D1}"/>
          </ac:cxnSpMkLst>
        </pc:cxnChg>
        <pc:cxnChg chg="add del">
          <ac:chgData name="Aurélien Visentin" userId="e9b0a18b-60dd-44f6-8059-e46b904cb9f6" providerId="ADAL" clId="{69781DA6-BFF6-4F87-AAC8-6BF2FDCE2206}" dt="2019-03-14T10:31:09.017" v="2089" actId="26606"/>
          <ac:cxnSpMkLst>
            <pc:docMk/>
            <pc:sldMk cId="2803839397" sldId="280"/>
            <ac:cxnSpMk id="64" creationId="{F033F5AE-6728-4F19-8DED-658E674B31B9}"/>
          </ac:cxnSpMkLst>
        </pc:cxnChg>
        <pc:cxnChg chg="add del">
          <ac:chgData name="Aurélien Visentin" userId="e9b0a18b-60dd-44f6-8059-e46b904cb9f6" providerId="ADAL" clId="{69781DA6-BFF6-4F87-AAC8-6BF2FDCE2206}" dt="2019-03-14T10:31:09.017" v="2089" actId="26606"/>
          <ac:cxnSpMkLst>
            <pc:docMk/>
            <pc:sldMk cId="2803839397" sldId="280"/>
            <ac:cxnSpMk id="65" creationId="{82C7D74A-18BA-4709-A808-44E8815C4430}"/>
          </ac:cxnSpMkLst>
        </pc:cxnChg>
        <pc:cxnChg chg="add del">
          <ac:chgData name="Aurélien Visentin" userId="e9b0a18b-60dd-44f6-8059-e46b904cb9f6" providerId="ADAL" clId="{69781DA6-BFF6-4F87-AAC8-6BF2FDCE2206}" dt="2019-03-14T10:31:09.017" v="2089" actId="26606"/>
          <ac:cxnSpMkLst>
            <pc:docMk/>
            <pc:sldMk cId="2803839397" sldId="280"/>
            <ac:cxnSpMk id="66" creationId="{B5164A3F-1561-4039-8185-AB0EEB713EA7}"/>
          </ac:cxnSpMkLst>
        </pc:cxnChg>
        <pc:cxnChg chg="add del">
          <ac:chgData name="Aurélien Visentin" userId="e9b0a18b-60dd-44f6-8059-e46b904cb9f6" providerId="ADAL" clId="{69781DA6-BFF6-4F87-AAC8-6BF2FDCE2206}" dt="2019-03-14T10:31:09.017" v="2089" actId="26606"/>
          <ac:cxnSpMkLst>
            <pc:docMk/>
            <pc:sldMk cId="2803839397" sldId="280"/>
            <ac:cxnSpMk id="67" creationId="{2A35DB53-42BE-460E-9CA1-1294C98463CB}"/>
          </ac:cxnSpMkLst>
        </pc:cxnChg>
      </pc:sldChg>
      <pc:sldChg chg="add del">
        <pc:chgData name="Aurélien Visentin" userId="e9b0a18b-60dd-44f6-8059-e46b904cb9f6" providerId="ADAL" clId="{69781DA6-BFF6-4F87-AAC8-6BF2FDCE2206}" dt="2019-03-13T16:43:19.818" v="1489" actId="2696"/>
        <pc:sldMkLst>
          <pc:docMk/>
          <pc:sldMk cId="989164859" sldId="281"/>
        </pc:sldMkLst>
      </pc:sldChg>
      <pc:sldChg chg="addSp delSp modSp add mod modTransition setBg">
        <pc:chgData name="Aurélien Visentin" userId="e9b0a18b-60dd-44f6-8059-e46b904cb9f6" providerId="ADAL" clId="{69781DA6-BFF6-4F87-AAC8-6BF2FDCE2206}" dt="2019-03-14T11:14:29.757" v="2500"/>
        <pc:sldMkLst>
          <pc:docMk/>
          <pc:sldMk cId="1242248305" sldId="281"/>
        </pc:sldMkLst>
        <pc:spChg chg="del">
          <ac:chgData name="Aurélien Visentin" userId="e9b0a18b-60dd-44f6-8059-e46b904cb9f6" providerId="ADAL" clId="{69781DA6-BFF6-4F87-AAC8-6BF2FDCE2206}" dt="2019-03-13T16:43:55.310" v="1492" actId="478"/>
          <ac:spMkLst>
            <pc:docMk/>
            <pc:sldMk cId="1242248305" sldId="281"/>
            <ac:spMk id="2" creationId="{A2082548-AAD7-4B83-BD9D-C428D72DFE58}"/>
          </ac:spMkLst>
        </pc:spChg>
        <pc:spChg chg="del">
          <ac:chgData name="Aurélien Visentin" userId="e9b0a18b-60dd-44f6-8059-e46b904cb9f6" providerId="ADAL" clId="{69781DA6-BFF6-4F87-AAC8-6BF2FDCE2206}" dt="2019-03-13T16:43:56.519" v="1493" actId="478"/>
          <ac:spMkLst>
            <pc:docMk/>
            <pc:sldMk cId="1242248305" sldId="281"/>
            <ac:spMk id="3" creationId="{01C230E6-1226-4B26-9503-8BF05B1B5F39}"/>
          </ac:spMkLst>
        </pc:spChg>
        <pc:spChg chg="add">
          <ac:chgData name="Aurélien Visentin" userId="e9b0a18b-60dd-44f6-8059-e46b904cb9f6" providerId="ADAL" clId="{69781DA6-BFF6-4F87-AAC8-6BF2FDCE2206}" dt="2019-03-13T16:44:36.898" v="1646" actId="26606"/>
          <ac:spMkLst>
            <pc:docMk/>
            <pc:sldMk cId="1242248305" sldId="281"/>
            <ac:spMk id="17" creationId="{547BBBDC-7066-4AF7-9C62-1803AB2F9BA7}"/>
          </ac:spMkLst>
        </pc:spChg>
        <pc:spChg chg="add">
          <ac:chgData name="Aurélien Visentin" userId="e9b0a18b-60dd-44f6-8059-e46b904cb9f6" providerId="ADAL" clId="{69781DA6-BFF6-4F87-AAC8-6BF2FDCE2206}" dt="2019-03-13T16:44:36.898" v="1646" actId="26606"/>
          <ac:spMkLst>
            <pc:docMk/>
            <pc:sldMk cId="1242248305" sldId="281"/>
            <ac:spMk id="19" creationId="{350FA329-CBE0-46FE-A19B-84D688DAD7BD}"/>
          </ac:spMkLst>
        </pc:spChg>
        <pc:grpChg chg="add">
          <ac:chgData name="Aurélien Visentin" userId="e9b0a18b-60dd-44f6-8059-e46b904cb9f6" providerId="ADAL" clId="{69781DA6-BFF6-4F87-AAC8-6BF2FDCE2206}" dt="2019-03-13T16:44:36.898" v="1646" actId="26606"/>
          <ac:grpSpMkLst>
            <pc:docMk/>
            <pc:sldMk cId="1242248305" sldId="281"/>
            <ac:grpSpMk id="10" creationId="{BF6F3917-FAEF-4F5C-BE12-CF65574CE44B}"/>
          </ac:grpSpMkLst>
        </pc:grpChg>
        <pc:picChg chg="add mod ord">
          <ac:chgData name="Aurélien Visentin" userId="e9b0a18b-60dd-44f6-8059-e46b904cb9f6" providerId="ADAL" clId="{69781DA6-BFF6-4F87-AAC8-6BF2FDCE2206}" dt="2019-03-13T16:44:36.898" v="1646" actId="26606"/>
          <ac:picMkLst>
            <pc:docMk/>
            <pc:sldMk cId="1242248305" sldId="281"/>
            <ac:picMk id="4" creationId="{752AD7C5-6302-49DF-8E7E-01941F3E82F0}"/>
          </ac:picMkLst>
        </pc:picChg>
        <pc:picChg chg="add mod">
          <ac:chgData name="Aurélien Visentin" userId="e9b0a18b-60dd-44f6-8059-e46b904cb9f6" providerId="ADAL" clId="{69781DA6-BFF6-4F87-AAC8-6BF2FDCE2206}" dt="2019-03-13T16:44:36.898" v="1646" actId="26606"/>
          <ac:picMkLst>
            <pc:docMk/>
            <pc:sldMk cId="1242248305" sldId="281"/>
            <ac:picMk id="5" creationId="{183F33CD-E006-4535-A048-8AC91F3E3609}"/>
          </ac:picMkLst>
        </pc:picChg>
        <pc:picChg chg="add mod">
          <ac:chgData name="Aurélien Visentin" userId="e9b0a18b-60dd-44f6-8059-e46b904cb9f6" providerId="ADAL" clId="{69781DA6-BFF6-4F87-AAC8-6BF2FDCE2206}" dt="2019-03-14T11:11:07.771" v="2467" actId="1076"/>
          <ac:picMkLst>
            <pc:docMk/>
            <pc:sldMk cId="1242248305" sldId="281"/>
            <ac:picMk id="16" creationId="{E709DF90-FFB3-422E-A381-314DC88D0266}"/>
          </ac:picMkLst>
        </pc:picChg>
        <pc:picChg chg="add mod">
          <ac:chgData name="Aurélien Visentin" userId="e9b0a18b-60dd-44f6-8059-e46b904cb9f6" providerId="ADAL" clId="{69781DA6-BFF6-4F87-AAC8-6BF2FDCE2206}" dt="2019-03-14T11:11:07.771" v="2467" actId="1076"/>
          <ac:picMkLst>
            <pc:docMk/>
            <pc:sldMk cId="1242248305" sldId="281"/>
            <ac:picMk id="18" creationId="{523537BB-CE54-4BFE-8BE8-0FAF970884D4}"/>
          </ac:picMkLst>
        </pc:picChg>
        <pc:cxnChg chg="add">
          <ac:chgData name="Aurélien Visentin" userId="e9b0a18b-60dd-44f6-8059-e46b904cb9f6" providerId="ADAL" clId="{69781DA6-BFF6-4F87-AAC8-6BF2FDCE2206}" dt="2019-03-13T16:44:36.898" v="1646" actId="26606"/>
          <ac:cxnSpMkLst>
            <pc:docMk/>
            <pc:sldMk cId="1242248305" sldId="281"/>
            <ac:cxnSpMk id="21" creationId="{A8FFEFAE-4471-4EAA-92D7-76C13B4D4513}"/>
          </ac:cxnSpMkLst>
        </pc:cxnChg>
      </pc:sldChg>
      <pc:sldChg chg="addSp delSp modSp modTransition">
        <pc:chgData name="Aurélien Visentin" userId="e9b0a18b-60dd-44f6-8059-e46b904cb9f6" providerId="ADAL" clId="{69781DA6-BFF6-4F87-AAC8-6BF2FDCE2206}" dt="2019-03-14T14:30:34.758" v="2617" actId="20577"/>
        <pc:sldMkLst>
          <pc:docMk/>
          <pc:sldMk cId="1364996691" sldId="282"/>
        </pc:sldMkLst>
        <pc:spChg chg="add del mod">
          <ac:chgData name="Aurélien Visentin" userId="e9b0a18b-60dd-44f6-8059-e46b904cb9f6" providerId="ADAL" clId="{69781DA6-BFF6-4F87-AAC8-6BF2FDCE2206}" dt="2019-03-14T10:49:13.386" v="2337" actId="478"/>
          <ac:spMkLst>
            <pc:docMk/>
            <pc:sldMk cId="1364996691" sldId="282"/>
            <ac:spMk id="2" creationId="{35437016-3A79-44B1-9310-98AD3A2D8D9B}"/>
          </ac:spMkLst>
        </pc:spChg>
        <pc:spChg chg="add mod">
          <ac:chgData name="Aurélien Visentin" userId="e9b0a18b-60dd-44f6-8059-e46b904cb9f6" providerId="ADAL" clId="{69781DA6-BFF6-4F87-AAC8-6BF2FDCE2206}" dt="2019-03-14T14:30:34.758" v="2617" actId="20577"/>
          <ac:spMkLst>
            <pc:docMk/>
            <pc:sldMk cId="1364996691" sldId="282"/>
            <ac:spMk id="3" creationId="{AF0B727D-5228-4D64-8044-E380BBB1AB07}"/>
          </ac:spMkLst>
        </pc:spChg>
        <pc:graphicFrameChg chg="mod modGraphic">
          <ac:chgData name="Aurélien Visentin" userId="e9b0a18b-60dd-44f6-8059-e46b904cb9f6" providerId="ADAL" clId="{69781DA6-BFF6-4F87-AAC8-6BF2FDCE2206}" dt="2019-03-14T10:53:03.816" v="2378" actId="404"/>
          <ac:graphicFrameMkLst>
            <pc:docMk/>
            <pc:sldMk cId="1364996691" sldId="282"/>
            <ac:graphicFrameMk id="4" creationId="{7248FAC8-2CC6-4639-824C-BC02AB4B6AFB}"/>
          </ac:graphicFrameMkLst>
        </pc:graphicFrameChg>
        <pc:graphicFrameChg chg="add mod">
          <ac:chgData name="Aurélien Visentin" userId="e9b0a18b-60dd-44f6-8059-e46b904cb9f6" providerId="ADAL" clId="{69781DA6-BFF6-4F87-AAC8-6BF2FDCE2206}" dt="2019-03-14T11:21:30.465" v="2531" actId="1076"/>
          <ac:graphicFrameMkLst>
            <pc:docMk/>
            <pc:sldMk cId="1364996691" sldId="282"/>
            <ac:graphicFrameMk id="6" creationId="{47F87094-B025-409D-B996-A47042F08AB6}"/>
          </ac:graphicFrameMkLst>
        </pc:graphicFrameChg>
      </pc:sldChg>
      <pc:sldChg chg="addSp delSp modSp add mod modTransition setBg modAnim">
        <pc:chgData name="Aurélien Visentin" userId="e9b0a18b-60dd-44f6-8059-e46b904cb9f6" providerId="ADAL" clId="{69781DA6-BFF6-4F87-AAC8-6BF2FDCE2206}" dt="2019-03-14T11:14:29.757" v="2500"/>
        <pc:sldMkLst>
          <pc:docMk/>
          <pc:sldMk cId="2994214960" sldId="283"/>
        </pc:sldMkLst>
        <pc:spChg chg="mod">
          <ac:chgData name="Aurélien Visentin" userId="e9b0a18b-60dd-44f6-8059-e46b904cb9f6" providerId="ADAL" clId="{69781DA6-BFF6-4F87-AAC8-6BF2FDCE2206}" dt="2019-03-14T10:25:57.818" v="2064" actId="26606"/>
          <ac:spMkLst>
            <pc:docMk/>
            <pc:sldMk cId="2994214960" sldId="283"/>
            <ac:spMk id="2" creationId="{367F2D27-7F42-411D-B87A-771692989E72}"/>
          </ac:spMkLst>
        </pc:spChg>
        <pc:spChg chg="mod ord">
          <ac:chgData name="Aurélien Visentin" userId="e9b0a18b-60dd-44f6-8059-e46b904cb9f6" providerId="ADAL" clId="{69781DA6-BFF6-4F87-AAC8-6BF2FDCE2206}" dt="2019-03-14T10:25:57.818" v="2064" actId="26606"/>
          <ac:spMkLst>
            <pc:docMk/>
            <pc:sldMk cId="2994214960" sldId="283"/>
            <ac:spMk id="3" creationId="{5B603EFC-6B6A-472E-A263-D8092736B180}"/>
          </ac:spMkLst>
        </pc:spChg>
        <pc:spChg chg="add del">
          <ac:chgData name="Aurélien Visentin" userId="e9b0a18b-60dd-44f6-8059-e46b904cb9f6" providerId="ADAL" clId="{69781DA6-BFF6-4F87-AAC8-6BF2FDCE2206}" dt="2019-03-14T10:25:57.818" v="2064" actId="26606"/>
          <ac:spMkLst>
            <pc:docMk/>
            <pc:sldMk cId="2994214960" sldId="283"/>
            <ac:spMk id="10" creationId="{E09CCB3F-DBCE-4964-9E34-8C5DE80EF4B5}"/>
          </ac:spMkLst>
        </pc:spChg>
        <pc:spChg chg="add del">
          <ac:chgData name="Aurélien Visentin" userId="e9b0a18b-60dd-44f6-8059-e46b904cb9f6" providerId="ADAL" clId="{69781DA6-BFF6-4F87-AAC8-6BF2FDCE2206}" dt="2019-03-14T10:25:57.818" v="2064" actId="26606"/>
          <ac:spMkLst>
            <pc:docMk/>
            <pc:sldMk cId="2994214960" sldId="283"/>
            <ac:spMk id="12" creationId="{1DFF944F-74BA-483A-82C0-64E3AAF4AE98}"/>
          </ac:spMkLst>
        </pc:spChg>
        <pc:grpChg chg="add del">
          <ac:chgData name="Aurélien Visentin" userId="e9b0a18b-60dd-44f6-8059-e46b904cb9f6" providerId="ADAL" clId="{69781DA6-BFF6-4F87-AAC8-6BF2FDCE2206}" dt="2019-03-14T10:25:57.818" v="2064" actId="26606"/>
          <ac:grpSpMkLst>
            <pc:docMk/>
            <pc:sldMk cId="2994214960" sldId="283"/>
            <ac:grpSpMk id="14" creationId="{A9733A91-F958-4629-801A-3F6F1E09AD64}"/>
          </ac:grpSpMkLst>
        </pc:grpChg>
        <pc:picChg chg="add mod">
          <ac:chgData name="Aurélien Visentin" userId="e9b0a18b-60dd-44f6-8059-e46b904cb9f6" providerId="ADAL" clId="{69781DA6-BFF6-4F87-AAC8-6BF2FDCE2206}" dt="2019-03-14T10:28:47.418" v="2072" actId="14100"/>
          <ac:picMkLst>
            <pc:docMk/>
            <pc:sldMk cId="2994214960" sldId="283"/>
            <ac:picMk id="5" creationId="{7E44CD16-54E2-4954-BA24-DD773E9F673F}"/>
          </ac:picMkLst>
        </pc:picChg>
        <pc:picChg chg="add del mod">
          <ac:chgData name="Aurélien Visentin" userId="e9b0a18b-60dd-44f6-8059-e46b904cb9f6" providerId="ADAL" clId="{69781DA6-BFF6-4F87-AAC8-6BF2FDCE2206}" dt="2019-03-14T11:10:13.239" v="2451"/>
          <ac:picMkLst>
            <pc:docMk/>
            <pc:sldMk cId="2994214960" sldId="283"/>
            <ac:picMk id="20" creationId="{D489D74E-8DAB-40D6-8829-82EF13A82B9A}"/>
          </ac:picMkLst>
        </pc:picChg>
        <pc:picChg chg="add mod">
          <ac:chgData name="Aurélien Visentin" userId="e9b0a18b-60dd-44f6-8059-e46b904cb9f6" providerId="ADAL" clId="{69781DA6-BFF6-4F87-AAC8-6BF2FDCE2206}" dt="2019-03-14T11:10:29.927" v="2455" actId="1076"/>
          <ac:picMkLst>
            <pc:docMk/>
            <pc:sldMk cId="2994214960" sldId="283"/>
            <ac:picMk id="21" creationId="{E4FFA4DB-F419-443C-941B-27E64A87BD7F}"/>
          </ac:picMkLst>
        </pc:picChg>
      </pc:sldChg>
      <pc:sldChg chg="add del">
        <pc:chgData name="Aurélien Visentin" userId="e9b0a18b-60dd-44f6-8059-e46b904cb9f6" providerId="ADAL" clId="{69781DA6-BFF6-4F87-AAC8-6BF2FDCE2206}" dt="2019-03-14T10:57:09.213" v="2399" actId="2696"/>
        <pc:sldMkLst>
          <pc:docMk/>
          <pc:sldMk cId="1881411910" sldId="284"/>
        </pc:sldMkLst>
      </pc:sldChg>
      <pc:sldChg chg="addSp delSp modSp add modTransition delAnim modAnim">
        <pc:chgData name="Aurélien Visentin" userId="e9b0a18b-60dd-44f6-8059-e46b904cb9f6" providerId="ADAL" clId="{69781DA6-BFF6-4F87-AAC8-6BF2FDCE2206}" dt="2019-03-14T11:16:17.672" v="2508" actId="1076"/>
        <pc:sldMkLst>
          <pc:docMk/>
          <pc:sldMk cId="2522978157" sldId="284"/>
        </pc:sldMkLst>
        <pc:spChg chg="del">
          <ac:chgData name="Aurélien Visentin" userId="e9b0a18b-60dd-44f6-8059-e46b904cb9f6" providerId="ADAL" clId="{69781DA6-BFF6-4F87-AAC8-6BF2FDCE2206}" dt="2019-03-14T10:57:33.293" v="2401" actId="478"/>
          <ac:spMkLst>
            <pc:docMk/>
            <pc:sldMk cId="2522978157" sldId="284"/>
            <ac:spMk id="2" creationId="{367F2D27-7F42-411D-B87A-771692989E72}"/>
          </ac:spMkLst>
        </pc:spChg>
        <pc:spChg chg="del mod">
          <ac:chgData name="Aurélien Visentin" userId="e9b0a18b-60dd-44f6-8059-e46b904cb9f6" providerId="ADAL" clId="{69781DA6-BFF6-4F87-AAC8-6BF2FDCE2206}" dt="2019-03-14T10:57:49.491" v="2403"/>
          <ac:spMkLst>
            <pc:docMk/>
            <pc:sldMk cId="2522978157" sldId="284"/>
            <ac:spMk id="3" creationId="{5B603EFC-6B6A-472E-A263-D8092736B180}"/>
          </ac:spMkLst>
        </pc:spChg>
        <pc:spChg chg="add del mod">
          <ac:chgData name="Aurélien Visentin" userId="e9b0a18b-60dd-44f6-8059-e46b904cb9f6" providerId="ADAL" clId="{69781DA6-BFF6-4F87-AAC8-6BF2FDCE2206}" dt="2019-03-14T10:59:31.925" v="2410" actId="478"/>
          <ac:spMkLst>
            <pc:docMk/>
            <pc:sldMk cId="2522978157" sldId="284"/>
            <ac:spMk id="7" creationId="{6BE86585-498A-43ED-8289-EEC65F4E347A}"/>
          </ac:spMkLst>
        </pc:spChg>
        <pc:spChg chg="add del mod">
          <ac:chgData name="Aurélien Visentin" userId="e9b0a18b-60dd-44f6-8059-e46b904cb9f6" providerId="ADAL" clId="{69781DA6-BFF6-4F87-AAC8-6BF2FDCE2206}" dt="2019-03-14T11:02:17.507" v="2419"/>
          <ac:spMkLst>
            <pc:docMk/>
            <pc:sldMk cId="2522978157" sldId="284"/>
            <ac:spMk id="11" creationId="{BF7DDB25-2E8F-45AA-9AD2-96448F2BE665}"/>
          </ac:spMkLst>
        </pc:spChg>
        <pc:spChg chg="add del mod">
          <ac:chgData name="Aurélien Visentin" userId="e9b0a18b-60dd-44f6-8059-e46b904cb9f6" providerId="ADAL" clId="{69781DA6-BFF6-4F87-AAC8-6BF2FDCE2206}" dt="2019-03-14T11:04:20.244" v="2434"/>
          <ac:spMkLst>
            <pc:docMk/>
            <pc:sldMk cId="2522978157" sldId="284"/>
            <ac:spMk id="14" creationId="{DD7AC622-5BA0-4321-A17A-8E49301B22F5}"/>
          </ac:spMkLst>
        </pc:spChg>
        <pc:grpChg chg="add mod">
          <ac:chgData name="Aurélien Visentin" userId="e9b0a18b-60dd-44f6-8059-e46b904cb9f6" providerId="ADAL" clId="{69781DA6-BFF6-4F87-AAC8-6BF2FDCE2206}" dt="2019-03-14T11:16:17.672" v="2508" actId="1076"/>
          <ac:grpSpMkLst>
            <pc:docMk/>
            <pc:sldMk cId="2522978157" sldId="284"/>
            <ac:grpSpMk id="17" creationId="{8C671F00-0087-4191-A11C-665464CF1D16}"/>
          </ac:grpSpMkLst>
        </pc:grpChg>
        <pc:picChg chg="del">
          <ac:chgData name="Aurélien Visentin" userId="e9b0a18b-60dd-44f6-8059-e46b904cb9f6" providerId="ADAL" clId="{69781DA6-BFF6-4F87-AAC8-6BF2FDCE2206}" dt="2019-03-14T10:57:33.293" v="2401" actId="478"/>
          <ac:picMkLst>
            <pc:docMk/>
            <pc:sldMk cId="2522978157" sldId="284"/>
            <ac:picMk id="5" creationId="{7E44CD16-54E2-4954-BA24-DD773E9F673F}"/>
          </ac:picMkLst>
        </pc:picChg>
        <pc:picChg chg="add del mod modCrop">
          <ac:chgData name="Aurélien Visentin" userId="e9b0a18b-60dd-44f6-8059-e46b904cb9f6" providerId="ADAL" clId="{69781DA6-BFF6-4F87-AAC8-6BF2FDCE2206}" dt="2019-03-14T11:02:13.706" v="2418" actId="478"/>
          <ac:picMkLst>
            <pc:docMk/>
            <pc:sldMk cId="2522978157" sldId="284"/>
            <ac:picMk id="8" creationId="{80803C11-7ECD-42F9-B64B-C1BF74524F0D}"/>
          </ac:picMkLst>
        </pc:picChg>
        <pc:picChg chg="add mod">
          <ac:chgData name="Aurélien Visentin" userId="e9b0a18b-60dd-44f6-8059-e46b904cb9f6" providerId="ADAL" clId="{69781DA6-BFF6-4F87-AAC8-6BF2FDCE2206}" dt="2019-03-14T11:02:02.297" v="2417"/>
          <ac:picMkLst>
            <pc:docMk/>
            <pc:sldMk cId="2522978157" sldId="284"/>
            <ac:picMk id="9" creationId="{13CAB3A9-BBD2-45BB-A016-E998FE586B09}"/>
          </ac:picMkLst>
        </pc:picChg>
        <pc:picChg chg="add del mod modCrop">
          <ac:chgData name="Aurélien Visentin" userId="e9b0a18b-60dd-44f6-8059-e46b904cb9f6" providerId="ADAL" clId="{69781DA6-BFF6-4F87-AAC8-6BF2FDCE2206}" dt="2019-03-14T11:04:16.601" v="2433" actId="478"/>
          <ac:picMkLst>
            <pc:docMk/>
            <pc:sldMk cId="2522978157" sldId="284"/>
            <ac:picMk id="12" creationId="{F6505EF2-A91C-4F78-918C-3C0CFD20FACB}"/>
          </ac:picMkLst>
        </pc:picChg>
        <pc:picChg chg="add mod modCrop">
          <ac:chgData name="Aurélien Visentin" userId="e9b0a18b-60dd-44f6-8059-e46b904cb9f6" providerId="ADAL" clId="{69781DA6-BFF6-4F87-AAC8-6BF2FDCE2206}" dt="2019-03-14T11:04:57.978" v="2442" actId="1440"/>
          <ac:picMkLst>
            <pc:docMk/>
            <pc:sldMk cId="2522978157" sldId="284"/>
            <ac:picMk id="15" creationId="{ADE7ADAD-3B1C-40CE-B074-40719A49CEDB}"/>
          </ac:picMkLst>
        </pc:picChg>
        <pc:picChg chg="add del mod">
          <ac:chgData name="Aurélien Visentin" userId="e9b0a18b-60dd-44f6-8059-e46b904cb9f6" providerId="ADAL" clId="{69781DA6-BFF6-4F87-AAC8-6BF2FDCE2206}" dt="2019-03-14T11:16:06.643" v="2505" actId="478"/>
          <ac:picMkLst>
            <pc:docMk/>
            <pc:sldMk cId="2522978157" sldId="284"/>
            <ac:picMk id="16" creationId="{03C4FB76-1D31-4521-8C6F-489A1EDF7F4C}"/>
          </ac:picMkLst>
        </pc:picChg>
      </pc:sldChg>
      <pc:sldMasterChg chg="modSldLayout">
        <pc:chgData name="Aurélien Visentin" userId="e9b0a18b-60dd-44f6-8059-e46b904cb9f6" providerId="ADAL" clId="{69781DA6-BFF6-4F87-AAC8-6BF2FDCE2206}" dt="2019-03-14T10:55:52.355" v="2397" actId="1076"/>
        <pc:sldMasterMkLst>
          <pc:docMk/>
          <pc:sldMasterMk cId="0" sldId="2147483648"/>
        </pc:sldMasterMkLst>
        <pc:sldLayoutChg chg="delSp modSp">
          <pc:chgData name="Aurélien Visentin" userId="e9b0a18b-60dd-44f6-8059-e46b904cb9f6" providerId="ADAL" clId="{69781DA6-BFF6-4F87-AAC8-6BF2FDCE2206}" dt="2019-03-14T10:55:34.286" v="2395" actId="1076"/>
          <pc:sldLayoutMkLst>
            <pc:docMk/>
            <pc:sldMasterMk cId="0" sldId="2147483648"/>
            <pc:sldLayoutMk cId="0" sldId="2147483649"/>
          </pc:sldLayoutMkLst>
          <pc:spChg chg="del mod">
            <ac:chgData name="Aurélien Visentin" userId="e9b0a18b-60dd-44f6-8059-e46b904cb9f6" providerId="ADAL" clId="{69781DA6-BFF6-4F87-AAC8-6BF2FDCE2206}" dt="2019-03-14T10:55:29.979" v="2394" actId="478"/>
            <ac:spMkLst>
              <pc:docMk/>
              <pc:sldMasterMk cId="0" sldId="2147483648"/>
              <pc:sldLayoutMk cId="0" sldId="2147483649"/>
              <ac:spMk id="4" creationId="{00000000-0000-0000-0000-000000000000}"/>
            </ac:spMkLst>
          </pc:spChg>
          <pc:spChg chg="mod">
            <ac:chgData name="Aurélien Visentin" userId="e9b0a18b-60dd-44f6-8059-e46b904cb9f6" providerId="ADAL" clId="{69781DA6-BFF6-4F87-AAC8-6BF2FDCE2206}" dt="2019-03-14T10:55:34.286" v="2395" actId="1076"/>
            <ac:spMkLst>
              <pc:docMk/>
              <pc:sldMasterMk cId="0" sldId="2147483648"/>
              <pc:sldLayoutMk cId="0" sldId="2147483649"/>
              <ac:spMk id="6" creationId="{00000000-0000-0000-0000-000000000000}"/>
            </ac:spMkLst>
          </pc:spChg>
        </pc:sldLayoutChg>
        <pc:sldLayoutChg chg="delSp modSp">
          <pc:chgData name="Aurélien Visentin" userId="e9b0a18b-60dd-44f6-8059-e46b904cb9f6" providerId="ADAL" clId="{69781DA6-BFF6-4F87-AAC8-6BF2FDCE2206}" dt="2019-03-14T10:55:52.355" v="2397" actId="1076"/>
          <pc:sldLayoutMkLst>
            <pc:docMk/>
            <pc:sldMasterMk cId="0" sldId="2147483648"/>
            <pc:sldLayoutMk cId="0" sldId="2147483650"/>
          </pc:sldLayoutMkLst>
          <pc:spChg chg="del">
            <ac:chgData name="Aurélien Visentin" userId="e9b0a18b-60dd-44f6-8059-e46b904cb9f6" providerId="ADAL" clId="{69781DA6-BFF6-4F87-AAC8-6BF2FDCE2206}" dt="2019-03-14T10:55:47.246" v="2396" actId="478"/>
            <ac:spMkLst>
              <pc:docMk/>
              <pc:sldMasterMk cId="0" sldId="2147483648"/>
              <pc:sldLayoutMk cId="0" sldId="2147483650"/>
              <ac:spMk id="4" creationId="{00000000-0000-0000-0000-000000000000}"/>
            </ac:spMkLst>
          </pc:spChg>
          <pc:spChg chg="mod">
            <ac:chgData name="Aurélien Visentin" userId="e9b0a18b-60dd-44f6-8059-e46b904cb9f6" providerId="ADAL" clId="{69781DA6-BFF6-4F87-AAC8-6BF2FDCE2206}" dt="2019-03-14T10:55:52.355" v="2397" actId="1076"/>
            <ac:spMkLst>
              <pc:docMk/>
              <pc:sldMasterMk cId="0" sldId="2147483648"/>
              <pc:sldLayoutMk cId="0" sldId="2147483650"/>
              <ac:spMk id="6" creationId="{00000000-0000-0000-0000-000000000000}"/>
            </ac:spMkLst>
          </pc:spChg>
        </pc:sldLayoutChg>
      </pc:sldMasterChg>
    </pc:docChg>
  </pc:docChgLst>
  <pc:docChgLst>
    <pc:chgData name="Heiko Carlier" userId="7edf1482-bd56-4c3f-974f-fae4db4f60dd" providerId="ADAL" clId="{10FE0D98-EF7B-43E3-ACD0-FF3194C29BA2}"/>
    <pc:docChg chg="undo redo custSel mod addSld delSld modSld sldOrd">
      <pc:chgData name="Heiko Carlier" userId="7edf1482-bd56-4c3f-974f-fae4db4f60dd" providerId="ADAL" clId="{10FE0D98-EF7B-43E3-ACD0-FF3194C29BA2}" dt="2019-03-14T13:04:59.351" v="1866" actId="20577"/>
      <pc:docMkLst>
        <pc:docMk/>
      </pc:docMkLst>
      <pc:sldChg chg="modSp">
        <pc:chgData name="Heiko Carlier" userId="7edf1482-bd56-4c3f-974f-fae4db4f60dd" providerId="ADAL" clId="{10FE0D98-EF7B-43E3-ACD0-FF3194C29BA2}" dt="2019-03-14T11:09:41.156" v="1688" actId="20577"/>
        <pc:sldMkLst>
          <pc:docMk/>
          <pc:sldMk cId="2967449687" sldId="256"/>
        </pc:sldMkLst>
        <pc:spChg chg="mod">
          <ac:chgData name="Heiko Carlier" userId="7edf1482-bd56-4c3f-974f-fae4db4f60dd" providerId="ADAL" clId="{10FE0D98-EF7B-43E3-ACD0-FF3194C29BA2}" dt="2019-03-14T11:09:41.156" v="1688" actId="20577"/>
          <ac:spMkLst>
            <pc:docMk/>
            <pc:sldMk cId="2967449687" sldId="256"/>
            <ac:spMk id="3" creationId="{4FE6A780-3B99-4DC2-9680-DEAC35FBD057}"/>
          </ac:spMkLst>
        </pc:spChg>
      </pc:sldChg>
      <pc:sldChg chg="delSp modSp">
        <pc:chgData name="Heiko Carlier" userId="7edf1482-bd56-4c3f-974f-fae4db4f60dd" providerId="ADAL" clId="{10FE0D98-EF7B-43E3-ACD0-FF3194C29BA2}" dt="2019-03-14T11:13:50.074" v="1689" actId="478"/>
        <pc:sldMkLst>
          <pc:docMk/>
          <pc:sldMk cId="275198489" sldId="257"/>
        </pc:sldMkLst>
        <pc:spChg chg="mod">
          <ac:chgData name="Heiko Carlier" userId="7edf1482-bd56-4c3f-974f-fae4db4f60dd" providerId="ADAL" clId="{10FE0D98-EF7B-43E3-ACD0-FF3194C29BA2}" dt="2019-03-13T17:10:31.317" v="1467" actId="20577"/>
          <ac:spMkLst>
            <pc:docMk/>
            <pc:sldMk cId="275198489" sldId="257"/>
            <ac:spMk id="2" creationId="{EBD49F82-44E4-4BEE-8551-78E60036C3A7}"/>
          </ac:spMkLst>
        </pc:spChg>
        <pc:spChg chg="del">
          <ac:chgData name="Heiko Carlier" userId="7edf1482-bd56-4c3f-974f-fae4db4f60dd" providerId="ADAL" clId="{10FE0D98-EF7B-43E3-ACD0-FF3194C29BA2}" dt="2019-03-13T15:39:04.007" v="26" actId="478"/>
          <ac:spMkLst>
            <pc:docMk/>
            <pc:sldMk cId="275198489" sldId="257"/>
            <ac:spMk id="3" creationId="{996A4B17-C0FF-4ECE-9111-789A2356DC99}"/>
          </ac:spMkLst>
        </pc:spChg>
        <pc:spChg chg="del">
          <ac:chgData name="Heiko Carlier" userId="7edf1482-bd56-4c3f-974f-fae4db4f60dd" providerId="ADAL" clId="{10FE0D98-EF7B-43E3-ACD0-FF3194C29BA2}" dt="2019-03-14T11:13:50.074" v="1689" actId="478"/>
          <ac:spMkLst>
            <pc:docMk/>
            <pc:sldMk cId="275198489" sldId="257"/>
            <ac:spMk id="6" creationId="{3EB93B8B-D2E2-4BC4-ACC9-81FDA7102F13}"/>
          </ac:spMkLst>
        </pc:spChg>
      </pc:sldChg>
      <pc:sldChg chg="addSp modSp add">
        <pc:chgData name="Heiko Carlier" userId="7edf1482-bd56-4c3f-974f-fae4db4f60dd" providerId="ADAL" clId="{10FE0D98-EF7B-43E3-ACD0-FF3194C29BA2}" dt="2019-03-14T11:52:08.239" v="1733" actId="1076"/>
        <pc:sldMkLst>
          <pc:docMk/>
          <pc:sldMk cId="4066598129" sldId="258"/>
        </pc:sldMkLst>
        <pc:spChg chg="mod">
          <ac:chgData name="Heiko Carlier" userId="7edf1482-bd56-4c3f-974f-fae4db4f60dd" providerId="ADAL" clId="{10FE0D98-EF7B-43E3-ACD0-FF3194C29BA2}" dt="2019-03-13T15:41:29.967" v="87" actId="20577"/>
          <ac:spMkLst>
            <pc:docMk/>
            <pc:sldMk cId="4066598129" sldId="258"/>
            <ac:spMk id="2" creationId="{C287E127-3499-4A96-A8DE-D75726CD30EB}"/>
          </ac:spMkLst>
        </pc:spChg>
        <pc:spChg chg="mod">
          <ac:chgData name="Heiko Carlier" userId="7edf1482-bd56-4c3f-974f-fae4db4f60dd" providerId="ADAL" clId="{10FE0D98-EF7B-43E3-ACD0-FF3194C29BA2}" dt="2019-03-13T15:42:18.792" v="107" actId="20577"/>
          <ac:spMkLst>
            <pc:docMk/>
            <pc:sldMk cId="4066598129" sldId="258"/>
            <ac:spMk id="3" creationId="{5D8FB439-7536-4C15-8113-B46C8BDF7514}"/>
          </ac:spMkLst>
        </pc:spChg>
        <pc:picChg chg="add mod">
          <ac:chgData name="Heiko Carlier" userId="7edf1482-bd56-4c3f-974f-fae4db4f60dd" providerId="ADAL" clId="{10FE0D98-EF7B-43E3-ACD0-FF3194C29BA2}" dt="2019-03-14T11:52:08.239" v="1733" actId="1076"/>
          <ac:picMkLst>
            <pc:docMk/>
            <pc:sldMk cId="4066598129" sldId="258"/>
            <ac:picMk id="8" creationId="{21DEA250-FC1B-4024-9187-491CB6C18701}"/>
          </ac:picMkLst>
        </pc:picChg>
      </pc:sldChg>
      <pc:sldChg chg="addSp delSp modSp add">
        <pc:chgData name="Heiko Carlier" userId="7edf1482-bd56-4c3f-974f-fae4db4f60dd" providerId="ADAL" clId="{10FE0D98-EF7B-43E3-ACD0-FF3194C29BA2}" dt="2019-03-14T10:31:00.885" v="1616" actId="1076"/>
        <pc:sldMkLst>
          <pc:docMk/>
          <pc:sldMk cId="3720526176" sldId="259"/>
        </pc:sldMkLst>
        <pc:spChg chg="mod">
          <ac:chgData name="Heiko Carlier" userId="7edf1482-bd56-4c3f-974f-fae4db4f60dd" providerId="ADAL" clId="{10FE0D98-EF7B-43E3-ACD0-FF3194C29BA2}" dt="2019-03-13T15:42:31.307" v="130" actId="20577"/>
          <ac:spMkLst>
            <pc:docMk/>
            <pc:sldMk cId="3720526176" sldId="259"/>
            <ac:spMk id="2" creationId="{51A1CD33-FC1C-4915-ADB3-F9BD8072D1ED}"/>
          </ac:spMkLst>
        </pc:spChg>
        <pc:spChg chg="mod">
          <ac:chgData name="Heiko Carlier" userId="7edf1482-bd56-4c3f-974f-fae4db4f60dd" providerId="ADAL" clId="{10FE0D98-EF7B-43E3-ACD0-FF3194C29BA2}" dt="2019-03-14T10:31:00.885" v="1616" actId="1076"/>
          <ac:spMkLst>
            <pc:docMk/>
            <pc:sldMk cId="3720526176" sldId="259"/>
            <ac:spMk id="3" creationId="{65DFDF20-9664-428C-BB3C-A763098B5118}"/>
          </ac:spMkLst>
        </pc:spChg>
        <pc:spChg chg="del mod">
          <ac:chgData name="Heiko Carlier" userId="7edf1482-bd56-4c3f-974f-fae4db4f60dd" providerId="ADAL" clId="{10FE0D98-EF7B-43E3-ACD0-FF3194C29BA2}" dt="2019-03-13T17:03:34.532" v="1436" actId="478"/>
          <ac:spMkLst>
            <pc:docMk/>
            <pc:sldMk cId="3720526176" sldId="259"/>
            <ac:spMk id="3" creationId="{A10E3157-E515-4830-B5A0-5D695608CF04}"/>
          </ac:spMkLst>
        </pc:spChg>
        <pc:spChg chg="add del mod">
          <ac:chgData name="Heiko Carlier" userId="7edf1482-bd56-4c3f-974f-fae4db4f60dd" providerId="ADAL" clId="{10FE0D98-EF7B-43E3-ACD0-FF3194C29BA2}" dt="2019-03-13T17:06:39.504" v="1450" actId="478"/>
          <ac:spMkLst>
            <pc:docMk/>
            <pc:sldMk cId="3720526176" sldId="259"/>
            <ac:spMk id="5" creationId="{65A36F55-62FB-4F20-88C8-2A63FB4B19EF}"/>
          </ac:spMkLst>
        </pc:spChg>
        <pc:graphicFrameChg chg="add mod modGraphic">
          <ac:chgData name="Heiko Carlier" userId="7edf1482-bd56-4c3f-974f-fae4db4f60dd" providerId="ADAL" clId="{10FE0D98-EF7B-43E3-ACD0-FF3194C29BA2}" dt="2019-03-13T17:08:45.023" v="1460" actId="1076"/>
          <ac:graphicFrameMkLst>
            <pc:docMk/>
            <pc:sldMk cId="3720526176" sldId="259"/>
            <ac:graphicFrameMk id="4" creationId="{0CF28EB3-8CBF-4ECF-B5CF-4799C5A36886}"/>
          </ac:graphicFrameMkLst>
        </pc:graphicFrameChg>
        <pc:graphicFrameChg chg="add del mod">
          <ac:chgData name="Heiko Carlier" userId="7edf1482-bd56-4c3f-974f-fae4db4f60dd" providerId="ADAL" clId="{10FE0D98-EF7B-43E3-ACD0-FF3194C29BA2}" dt="2019-03-13T17:08:26.490" v="1457"/>
          <ac:graphicFrameMkLst>
            <pc:docMk/>
            <pc:sldMk cId="3720526176" sldId="259"/>
            <ac:graphicFrameMk id="6" creationId="{1176C4FB-488B-4006-81A1-C38BE282224A}"/>
          </ac:graphicFrameMkLst>
        </pc:graphicFrameChg>
      </pc:sldChg>
      <pc:sldChg chg="modSp add del">
        <pc:chgData name="Heiko Carlier" userId="7edf1482-bd56-4c3f-974f-fae4db4f60dd" providerId="ADAL" clId="{10FE0D98-EF7B-43E3-ACD0-FF3194C29BA2}" dt="2019-03-13T16:08:38.888" v="579" actId="2696"/>
        <pc:sldMkLst>
          <pc:docMk/>
          <pc:sldMk cId="1720905239" sldId="260"/>
        </pc:sldMkLst>
        <pc:spChg chg="mod">
          <ac:chgData name="Heiko Carlier" userId="7edf1482-bd56-4c3f-974f-fae4db4f60dd" providerId="ADAL" clId="{10FE0D98-EF7B-43E3-ACD0-FF3194C29BA2}" dt="2019-03-13T15:43:32.285" v="169" actId="20577"/>
          <ac:spMkLst>
            <pc:docMk/>
            <pc:sldMk cId="1720905239" sldId="260"/>
            <ac:spMk id="2" creationId="{6BC1200F-6D0A-45F3-B69F-60F7AE0FAC21}"/>
          </ac:spMkLst>
        </pc:spChg>
      </pc:sldChg>
      <pc:sldChg chg="modSp add">
        <pc:chgData name="Heiko Carlier" userId="7edf1482-bd56-4c3f-974f-fae4db4f60dd" providerId="ADAL" clId="{10FE0D98-EF7B-43E3-ACD0-FF3194C29BA2}" dt="2019-03-13T16:11:44.571" v="710" actId="20577"/>
        <pc:sldMkLst>
          <pc:docMk/>
          <pc:sldMk cId="1940102732" sldId="261"/>
        </pc:sldMkLst>
        <pc:spChg chg="mod">
          <ac:chgData name="Heiko Carlier" userId="7edf1482-bd56-4c3f-974f-fae4db4f60dd" providerId="ADAL" clId="{10FE0D98-EF7B-43E3-ACD0-FF3194C29BA2}" dt="2019-03-13T15:43:55.976" v="199" actId="20577"/>
          <ac:spMkLst>
            <pc:docMk/>
            <pc:sldMk cId="1940102732" sldId="261"/>
            <ac:spMk id="2" creationId="{367F2D27-7F42-411D-B87A-771692989E72}"/>
          </ac:spMkLst>
        </pc:spChg>
        <pc:spChg chg="mod">
          <ac:chgData name="Heiko Carlier" userId="7edf1482-bd56-4c3f-974f-fae4db4f60dd" providerId="ADAL" clId="{10FE0D98-EF7B-43E3-ACD0-FF3194C29BA2}" dt="2019-03-13T16:11:44.571" v="710" actId="20577"/>
          <ac:spMkLst>
            <pc:docMk/>
            <pc:sldMk cId="1940102732" sldId="261"/>
            <ac:spMk id="3" creationId="{5B603EFC-6B6A-472E-A263-D8092736B180}"/>
          </ac:spMkLst>
        </pc:spChg>
      </pc:sldChg>
      <pc:sldChg chg="addSp delSp modSp add">
        <pc:chgData name="Heiko Carlier" userId="7edf1482-bd56-4c3f-974f-fae4db4f60dd" providerId="ADAL" clId="{10FE0D98-EF7B-43E3-ACD0-FF3194C29BA2}" dt="2019-03-14T10:27:43.006" v="1593" actId="14100"/>
        <pc:sldMkLst>
          <pc:docMk/>
          <pc:sldMk cId="465347138" sldId="262"/>
        </pc:sldMkLst>
        <pc:spChg chg="mod">
          <ac:chgData name="Heiko Carlier" userId="7edf1482-bd56-4c3f-974f-fae4db4f60dd" providerId="ADAL" clId="{10FE0D98-EF7B-43E3-ACD0-FF3194C29BA2}" dt="2019-03-13T15:44:10.787" v="224" actId="20577"/>
          <ac:spMkLst>
            <pc:docMk/>
            <pc:sldMk cId="465347138" sldId="262"/>
            <ac:spMk id="2" creationId="{48F88FC9-A4D6-4037-83C5-993D964542B6}"/>
          </ac:spMkLst>
        </pc:spChg>
        <pc:spChg chg="mod">
          <ac:chgData name="Heiko Carlier" userId="7edf1482-bd56-4c3f-974f-fae4db4f60dd" providerId="ADAL" clId="{10FE0D98-EF7B-43E3-ACD0-FF3194C29BA2}" dt="2019-03-13T15:54:51.184" v="523" actId="20577"/>
          <ac:spMkLst>
            <pc:docMk/>
            <pc:sldMk cId="465347138" sldId="262"/>
            <ac:spMk id="3" creationId="{E0BBE9DE-66E6-4E29-8E6F-C64D1B83E0D6}"/>
          </ac:spMkLst>
        </pc:spChg>
        <pc:spChg chg="del">
          <ac:chgData name="Heiko Carlier" userId="7edf1482-bd56-4c3f-974f-fae4db4f60dd" providerId="ADAL" clId="{10FE0D98-EF7B-43E3-ACD0-FF3194C29BA2}" dt="2019-03-14T10:21:06.499" v="1484" actId="478"/>
          <ac:spMkLst>
            <pc:docMk/>
            <pc:sldMk cId="465347138" sldId="262"/>
            <ac:spMk id="5" creationId="{91A95FEB-FAB4-427B-95D1-7BF23BEE181E}"/>
          </ac:spMkLst>
        </pc:spChg>
        <pc:spChg chg="add mod">
          <ac:chgData name="Heiko Carlier" userId="7edf1482-bd56-4c3f-974f-fae4db4f60dd" providerId="ADAL" clId="{10FE0D98-EF7B-43E3-ACD0-FF3194C29BA2}" dt="2019-03-14T10:23:30.414" v="1552" actId="1076"/>
          <ac:spMkLst>
            <pc:docMk/>
            <pc:sldMk cId="465347138" sldId="262"/>
            <ac:spMk id="17" creationId="{277424CF-A490-49F3-BB60-5FB9DCE71403}"/>
          </ac:spMkLst>
        </pc:spChg>
        <pc:spChg chg="add mod">
          <ac:chgData name="Heiko Carlier" userId="7edf1482-bd56-4c3f-974f-fae4db4f60dd" providerId="ADAL" clId="{10FE0D98-EF7B-43E3-ACD0-FF3194C29BA2}" dt="2019-03-14T10:22:56.428" v="1547" actId="1076"/>
          <ac:spMkLst>
            <pc:docMk/>
            <pc:sldMk cId="465347138" sldId="262"/>
            <ac:spMk id="18" creationId="{6618278B-2FE0-4027-B8F2-EC4C73CB7182}"/>
          </ac:spMkLst>
        </pc:spChg>
        <pc:spChg chg="add mod">
          <ac:chgData name="Heiko Carlier" userId="7edf1482-bd56-4c3f-974f-fae4db4f60dd" providerId="ADAL" clId="{10FE0D98-EF7B-43E3-ACD0-FF3194C29BA2}" dt="2019-03-14T10:27:00.377" v="1590" actId="1076"/>
          <ac:spMkLst>
            <pc:docMk/>
            <pc:sldMk cId="465347138" sldId="262"/>
            <ac:spMk id="23" creationId="{B54461B0-0596-477F-8861-E696A45B7601}"/>
          </ac:spMkLst>
        </pc:spChg>
        <pc:spChg chg="add mod">
          <ac:chgData name="Heiko Carlier" userId="7edf1482-bd56-4c3f-974f-fae4db4f60dd" providerId="ADAL" clId="{10FE0D98-EF7B-43E3-ACD0-FF3194C29BA2}" dt="2019-03-14T10:26:34.071" v="1587" actId="1076"/>
          <ac:spMkLst>
            <pc:docMk/>
            <pc:sldMk cId="465347138" sldId="262"/>
            <ac:spMk id="24" creationId="{45CDB48D-D596-44AF-AD78-592B91EAD8D4}"/>
          </ac:spMkLst>
        </pc:spChg>
        <pc:cxnChg chg="add mod">
          <ac:chgData name="Heiko Carlier" userId="7edf1482-bd56-4c3f-974f-fae4db4f60dd" providerId="ADAL" clId="{10FE0D98-EF7B-43E3-ACD0-FF3194C29BA2}" dt="2019-03-14T10:21:29.416" v="1487" actId="1076"/>
          <ac:cxnSpMkLst>
            <pc:docMk/>
            <pc:sldMk cId="465347138" sldId="262"/>
            <ac:cxnSpMk id="4" creationId="{6448A169-C84C-4BB1-8A6E-70DDAFD9CDEB}"/>
          </ac:cxnSpMkLst>
        </pc:cxnChg>
        <pc:cxnChg chg="mod">
          <ac:chgData name="Heiko Carlier" userId="7edf1482-bd56-4c3f-974f-fae4db4f60dd" providerId="ADAL" clId="{10FE0D98-EF7B-43E3-ACD0-FF3194C29BA2}" dt="2019-03-14T10:27:43.006" v="1593" actId="14100"/>
          <ac:cxnSpMkLst>
            <pc:docMk/>
            <pc:sldMk cId="465347138" sldId="262"/>
            <ac:cxnSpMk id="13" creationId="{9CEB2A25-BDB2-4939-97A4-AAC7599C18C8}"/>
          </ac:cxnSpMkLst>
        </pc:cxnChg>
        <pc:cxnChg chg="add del mod">
          <ac:chgData name="Heiko Carlier" userId="7edf1482-bd56-4c3f-974f-fae4db4f60dd" providerId="ADAL" clId="{10FE0D98-EF7B-43E3-ACD0-FF3194C29BA2}" dt="2019-03-14T10:23:54.067" v="1554" actId="478"/>
          <ac:cxnSpMkLst>
            <pc:docMk/>
            <pc:sldMk cId="465347138" sldId="262"/>
            <ac:cxnSpMk id="20" creationId="{2E82D760-4819-4E78-B0A8-EF0A2FC4FD38}"/>
          </ac:cxnSpMkLst>
        </pc:cxnChg>
      </pc:sldChg>
      <pc:sldChg chg="delSp modSp add">
        <pc:chgData name="Heiko Carlier" userId="7edf1482-bd56-4c3f-974f-fae4db4f60dd" providerId="ADAL" clId="{10FE0D98-EF7B-43E3-ACD0-FF3194C29BA2}" dt="2019-03-13T15:44:57.518" v="247" actId="14100"/>
        <pc:sldMkLst>
          <pc:docMk/>
          <pc:sldMk cId="2391591411" sldId="263"/>
        </pc:sldMkLst>
        <pc:spChg chg="mod">
          <ac:chgData name="Heiko Carlier" userId="7edf1482-bd56-4c3f-974f-fae4db4f60dd" providerId="ADAL" clId="{10FE0D98-EF7B-43E3-ACD0-FF3194C29BA2}" dt="2019-03-13T15:44:57.518" v="247" actId="14100"/>
          <ac:spMkLst>
            <pc:docMk/>
            <pc:sldMk cId="2391591411" sldId="263"/>
            <ac:spMk id="2" creationId="{BE5E15DB-8F9A-4531-A844-32323636895F}"/>
          </ac:spMkLst>
        </pc:spChg>
        <pc:spChg chg="del">
          <ac:chgData name="Heiko Carlier" userId="7edf1482-bd56-4c3f-974f-fae4db4f60dd" providerId="ADAL" clId="{10FE0D98-EF7B-43E3-ACD0-FF3194C29BA2}" dt="2019-03-13T15:44:34.719" v="239" actId="478"/>
          <ac:spMkLst>
            <pc:docMk/>
            <pc:sldMk cId="2391591411" sldId="263"/>
            <ac:spMk id="3" creationId="{EA7AFED1-5D31-4576-8360-C9EB50648288}"/>
          </ac:spMkLst>
        </pc:spChg>
      </pc:sldChg>
      <pc:sldChg chg="modSp add">
        <pc:chgData name="Heiko Carlier" userId="7edf1482-bd56-4c3f-974f-fae4db4f60dd" providerId="ADAL" clId="{10FE0D98-EF7B-43E3-ACD0-FF3194C29BA2}" dt="2019-03-13T15:45:31.141" v="264" actId="20577"/>
        <pc:sldMkLst>
          <pc:docMk/>
          <pc:sldMk cId="541380262" sldId="264"/>
        </pc:sldMkLst>
        <pc:spChg chg="mod">
          <ac:chgData name="Heiko Carlier" userId="7edf1482-bd56-4c3f-974f-fae4db4f60dd" providerId="ADAL" clId="{10FE0D98-EF7B-43E3-ACD0-FF3194C29BA2}" dt="2019-03-13T15:45:31.141" v="264" actId="20577"/>
          <ac:spMkLst>
            <pc:docMk/>
            <pc:sldMk cId="541380262" sldId="264"/>
            <ac:spMk id="2" creationId="{8B8BD7E6-5973-4212-B05D-167E067469AF}"/>
          </ac:spMkLst>
        </pc:spChg>
      </pc:sldChg>
      <pc:sldChg chg="addSp delSp modSp add del mod setBg">
        <pc:chgData name="Heiko Carlier" userId="7edf1482-bd56-4c3f-974f-fae4db4f60dd" providerId="ADAL" clId="{10FE0D98-EF7B-43E3-ACD0-FF3194C29BA2}" dt="2019-03-13T16:02:57.659" v="558" actId="2696"/>
        <pc:sldMkLst>
          <pc:docMk/>
          <pc:sldMk cId="419088439" sldId="265"/>
        </pc:sldMkLst>
        <pc:spChg chg="mod">
          <ac:chgData name="Heiko Carlier" userId="7edf1482-bd56-4c3f-974f-fae4db4f60dd" providerId="ADAL" clId="{10FE0D98-EF7B-43E3-ACD0-FF3194C29BA2}" dt="2019-03-13T16:02:12.168" v="552" actId="26606"/>
          <ac:spMkLst>
            <pc:docMk/>
            <pc:sldMk cId="419088439" sldId="265"/>
            <ac:spMk id="2" creationId="{A947808C-88F4-4D45-8971-1C485301004C}"/>
          </ac:spMkLst>
        </pc:spChg>
        <pc:spChg chg="del">
          <ac:chgData name="Heiko Carlier" userId="7edf1482-bd56-4c3f-974f-fae4db4f60dd" providerId="ADAL" clId="{10FE0D98-EF7B-43E3-ACD0-FF3194C29BA2}" dt="2019-03-13T15:48:55.700" v="440" actId="478"/>
          <ac:spMkLst>
            <pc:docMk/>
            <pc:sldMk cId="419088439" sldId="265"/>
            <ac:spMk id="3" creationId="{110FEDFC-75F8-4A42-98A0-61576788E32F}"/>
          </ac:spMkLst>
        </pc:spChg>
        <pc:spChg chg="add del">
          <ac:chgData name="Heiko Carlier" userId="7edf1482-bd56-4c3f-974f-fae4db4f60dd" providerId="ADAL" clId="{10FE0D98-EF7B-43E3-ACD0-FF3194C29BA2}" dt="2019-03-13T16:02:12.168" v="552" actId="26606"/>
          <ac:spMkLst>
            <pc:docMk/>
            <pc:sldMk cId="419088439" sldId="265"/>
            <ac:spMk id="19" creationId="{211F35AE-7F5A-42E1-B3B2-146E628EED3A}"/>
          </ac:spMkLst>
        </pc:spChg>
        <pc:spChg chg="add del">
          <ac:chgData name="Heiko Carlier" userId="7edf1482-bd56-4c3f-974f-fae4db4f60dd" providerId="ADAL" clId="{10FE0D98-EF7B-43E3-ACD0-FF3194C29BA2}" dt="2019-03-13T16:00:07.175" v="539" actId="26606"/>
          <ac:spMkLst>
            <pc:docMk/>
            <pc:sldMk cId="419088439" sldId="265"/>
            <ac:spMk id="20" creationId="{58A973E8-C2D4-4C81-8ADE-C5C021A615E7}"/>
          </ac:spMkLst>
        </pc:spChg>
        <pc:spChg chg="add del">
          <ac:chgData name="Heiko Carlier" userId="7edf1482-bd56-4c3f-974f-fae4db4f60dd" providerId="ADAL" clId="{10FE0D98-EF7B-43E3-ACD0-FF3194C29BA2}" dt="2019-03-13T16:00:07.175" v="539" actId="26606"/>
          <ac:spMkLst>
            <pc:docMk/>
            <pc:sldMk cId="419088439" sldId="265"/>
            <ac:spMk id="29" creationId="{E05CABE9-5E7C-4773-BFCD-24B199FA1AE3}"/>
          </ac:spMkLst>
        </pc:spChg>
        <pc:spChg chg="add del">
          <ac:chgData name="Heiko Carlier" userId="7edf1482-bd56-4c3f-974f-fae4db4f60dd" providerId="ADAL" clId="{10FE0D98-EF7B-43E3-ACD0-FF3194C29BA2}" dt="2019-03-13T16:00:39.513" v="543" actId="26606"/>
          <ac:spMkLst>
            <pc:docMk/>
            <pc:sldMk cId="419088439" sldId="265"/>
            <ac:spMk id="36" creationId="{C5BDD1EA-D8C1-45AF-9F0A-14A2A137BA2A}"/>
          </ac:spMkLst>
        </pc:spChg>
        <pc:spChg chg="add del">
          <ac:chgData name="Heiko Carlier" userId="7edf1482-bd56-4c3f-974f-fae4db4f60dd" providerId="ADAL" clId="{10FE0D98-EF7B-43E3-ACD0-FF3194C29BA2}" dt="2019-03-13T16:00:39.513" v="543" actId="26606"/>
          <ac:spMkLst>
            <pc:docMk/>
            <pc:sldMk cId="419088439" sldId="265"/>
            <ac:spMk id="37" creationId="{14354E08-0068-48D7-A8AD-84C7B1CF585D}"/>
          </ac:spMkLst>
        </pc:spChg>
        <pc:spChg chg="add">
          <ac:chgData name="Heiko Carlier" userId="7edf1482-bd56-4c3f-974f-fae4db4f60dd" providerId="ADAL" clId="{10FE0D98-EF7B-43E3-ACD0-FF3194C29BA2}" dt="2019-03-13T16:02:12.168" v="552" actId="26606"/>
          <ac:spMkLst>
            <pc:docMk/>
            <pc:sldMk cId="419088439" sldId="265"/>
            <ac:spMk id="43" creationId="{58A973E8-C2D4-4C81-8ADE-C5C021A615E7}"/>
          </ac:spMkLst>
        </pc:spChg>
        <pc:spChg chg="add">
          <ac:chgData name="Heiko Carlier" userId="7edf1482-bd56-4c3f-974f-fae4db4f60dd" providerId="ADAL" clId="{10FE0D98-EF7B-43E3-ACD0-FF3194C29BA2}" dt="2019-03-13T16:02:12.168" v="552" actId="26606"/>
          <ac:spMkLst>
            <pc:docMk/>
            <pc:sldMk cId="419088439" sldId="265"/>
            <ac:spMk id="52" creationId="{E05CABE9-5E7C-4773-BFCD-24B199FA1AE3}"/>
          </ac:spMkLst>
        </pc:spChg>
        <pc:grpChg chg="add del">
          <ac:chgData name="Heiko Carlier" userId="7edf1482-bd56-4c3f-974f-fae4db4f60dd" providerId="ADAL" clId="{10FE0D98-EF7B-43E3-ACD0-FF3194C29BA2}" dt="2019-03-13T16:02:12.168" v="552" actId="26606"/>
          <ac:grpSpMkLst>
            <pc:docMk/>
            <pc:sldMk cId="419088439" sldId="265"/>
            <ac:grpSpMk id="21" creationId="{A4D0269D-39E2-42E4-AD56-F65D629C9E32}"/>
          </ac:grpSpMkLst>
        </pc:grpChg>
        <pc:grpChg chg="add del">
          <ac:chgData name="Heiko Carlier" userId="7edf1482-bd56-4c3f-974f-fae4db4f60dd" providerId="ADAL" clId="{10FE0D98-EF7B-43E3-ACD0-FF3194C29BA2}" dt="2019-03-13T16:00:07.175" v="539" actId="26606"/>
          <ac:grpSpMkLst>
            <pc:docMk/>
            <pc:sldMk cId="419088439" sldId="265"/>
            <ac:grpSpMk id="22" creationId="{A08E251A-5371-4E82-A0F3-2CA0C15AB09C}"/>
          </ac:grpSpMkLst>
        </pc:grpChg>
        <pc:grpChg chg="add del">
          <ac:chgData name="Heiko Carlier" userId="7edf1482-bd56-4c3f-974f-fae4db4f60dd" providerId="ADAL" clId="{10FE0D98-EF7B-43E3-ACD0-FF3194C29BA2}" dt="2019-03-13T16:00:39.513" v="543" actId="26606"/>
          <ac:grpSpMkLst>
            <pc:docMk/>
            <pc:sldMk cId="419088439" sldId="265"/>
            <ac:grpSpMk id="24" creationId="{A779F34F-2960-4B81-BA08-445B6F6A0CD7}"/>
          </ac:grpSpMkLst>
        </pc:grpChg>
        <pc:grpChg chg="add">
          <ac:chgData name="Heiko Carlier" userId="7edf1482-bd56-4c3f-974f-fae4db4f60dd" providerId="ADAL" clId="{10FE0D98-EF7B-43E3-ACD0-FF3194C29BA2}" dt="2019-03-13T16:02:12.168" v="552" actId="26606"/>
          <ac:grpSpMkLst>
            <pc:docMk/>
            <pc:sldMk cId="419088439" sldId="265"/>
            <ac:grpSpMk id="45" creationId="{A08E251A-5371-4E82-A0F3-2CA0C15AB09C}"/>
          </ac:grpSpMkLst>
        </pc:grpChg>
        <pc:picChg chg="add del mod">
          <ac:chgData name="Heiko Carlier" userId="7edf1482-bd56-4c3f-974f-fae4db4f60dd" providerId="ADAL" clId="{10FE0D98-EF7B-43E3-ACD0-FF3194C29BA2}" dt="2019-03-13T16:01:19.721" v="546" actId="478"/>
          <ac:picMkLst>
            <pc:docMk/>
            <pc:sldMk cId="419088439" sldId="265"/>
            <ac:picMk id="5" creationId="{58C68D0D-14E2-4B6B-82AF-5F2BDD71AC8C}"/>
          </ac:picMkLst>
        </pc:picChg>
        <pc:picChg chg="add del mod modCrop">
          <ac:chgData name="Heiko Carlier" userId="7edf1482-bd56-4c3f-974f-fae4db4f60dd" providerId="ADAL" clId="{10FE0D98-EF7B-43E3-ACD0-FF3194C29BA2}" dt="2019-03-13T16:02:41.468" v="557" actId="478"/>
          <ac:picMkLst>
            <pc:docMk/>
            <pc:sldMk cId="419088439" sldId="265"/>
            <ac:picMk id="7" creationId="{1A05132A-16CE-4CB6-A67A-C72174BC744D}"/>
          </ac:picMkLst>
        </pc:picChg>
        <pc:cxnChg chg="add del">
          <ac:chgData name="Heiko Carlier" userId="7edf1482-bd56-4c3f-974f-fae4db4f60dd" providerId="ADAL" clId="{10FE0D98-EF7B-43E3-ACD0-FF3194C29BA2}" dt="2019-03-13T16:02:12.168" v="552" actId="26606"/>
          <ac:cxnSpMkLst>
            <pc:docMk/>
            <pc:sldMk cId="419088439" sldId="265"/>
            <ac:cxnSpMk id="9" creationId="{8FD48FB1-66D8-4676-B0AA-C139A1DB78D1}"/>
          </ac:cxnSpMkLst>
        </pc:cxnChg>
        <pc:cxnChg chg="add del">
          <ac:chgData name="Heiko Carlier" userId="7edf1482-bd56-4c3f-974f-fae4db4f60dd" providerId="ADAL" clId="{10FE0D98-EF7B-43E3-ACD0-FF3194C29BA2}" dt="2019-03-13T16:00:07.175" v="539" actId="26606"/>
          <ac:cxnSpMkLst>
            <pc:docMk/>
            <pc:sldMk cId="419088439" sldId="265"/>
            <ac:cxnSpMk id="10" creationId="{8FD48FB1-66D8-4676-B0AA-C139A1DB78D1}"/>
          </ac:cxnSpMkLst>
        </pc:cxnChg>
        <pc:cxnChg chg="add del">
          <ac:chgData name="Heiko Carlier" userId="7edf1482-bd56-4c3f-974f-fae4db4f60dd" providerId="ADAL" clId="{10FE0D98-EF7B-43E3-ACD0-FF3194C29BA2}" dt="2019-03-13T16:02:12.168" v="552" actId="26606"/>
          <ac:cxnSpMkLst>
            <pc:docMk/>
            <pc:sldMk cId="419088439" sldId="265"/>
            <ac:cxnSpMk id="11" creationId="{F033F5AE-6728-4F19-8DED-658E674B31B9}"/>
          </ac:cxnSpMkLst>
        </pc:cxnChg>
        <pc:cxnChg chg="add del">
          <ac:chgData name="Heiko Carlier" userId="7edf1482-bd56-4c3f-974f-fae4db4f60dd" providerId="ADAL" clId="{10FE0D98-EF7B-43E3-ACD0-FF3194C29BA2}" dt="2019-03-13T16:00:07.175" v="539" actId="26606"/>
          <ac:cxnSpMkLst>
            <pc:docMk/>
            <pc:sldMk cId="419088439" sldId="265"/>
            <ac:cxnSpMk id="12" creationId="{F033F5AE-6728-4F19-8DED-658E674B31B9}"/>
          </ac:cxnSpMkLst>
        </pc:cxnChg>
        <pc:cxnChg chg="add del">
          <ac:chgData name="Heiko Carlier" userId="7edf1482-bd56-4c3f-974f-fae4db4f60dd" providerId="ADAL" clId="{10FE0D98-EF7B-43E3-ACD0-FF3194C29BA2}" dt="2019-03-13T16:02:12.168" v="552" actId="26606"/>
          <ac:cxnSpMkLst>
            <pc:docMk/>
            <pc:sldMk cId="419088439" sldId="265"/>
            <ac:cxnSpMk id="13" creationId="{82C7D74A-18BA-4709-A808-44E8815C4430}"/>
          </ac:cxnSpMkLst>
        </pc:cxnChg>
        <pc:cxnChg chg="add del">
          <ac:chgData name="Heiko Carlier" userId="7edf1482-bd56-4c3f-974f-fae4db4f60dd" providerId="ADAL" clId="{10FE0D98-EF7B-43E3-ACD0-FF3194C29BA2}" dt="2019-03-13T16:00:07.175" v="539" actId="26606"/>
          <ac:cxnSpMkLst>
            <pc:docMk/>
            <pc:sldMk cId="419088439" sldId="265"/>
            <ac:cxnSpMk id="14" creationId="{82C7D74A-18BA-4709-A808-44E8815C4430}"/>
          </ac:cxnSpMkLst>
        </pc:cxnChg>
        <pc:cxnChg chg="add del">
          <ac:chgData name="Heiko Carlier" userId="7edf1482-bd56-4c3f-974f-fae4db4f60dd" providerId="ADAL" clId="{10FE0D98-EF7B-43E3-ACD0-FF3194C29BA2}" dt="2019-03-13T16:02:12.168" v="552" actId="26606"/>
          <ac:cxnSpMkLst>
            <pc:docMk/>
            <pc:sldMk cId="419088439" sldId="265"/>
            <ac:cxnSpMk id="15" creationId="{B5164A3F-1561-4039-8185-AB0EEB713EA7}"/>
          </ac:cxnSpMkLst>
        </pc:cxnChg>
        <pc:cxnChg chg="add del">
          <ac:chgData name="Heiko Carlier" userId="7edf1482-bd56-4c3f-974f-fae4db4f60dd" providerId="ADAL" clId="{10FE0D98-EF7B-43E3-ACD0-FF3194C29BA2}" dt="2019-03-13T16:00:07.175" v="539" actId="26606"/>
          <ac:cxnSpMkLst>
            <pc:docMk/>
            <pc:sldMk cId="419088439" sldId="265"/>
            <ac:cxnSpMk id="16" creationId="{B5164A3F-1561-4039-8185-AB0EEB713EA7}"/>
          </ac:cxnSpMkLst>
        </pc:cxnChg>
        <pc:cxnChg chg="add del">
          <ac:chgData name="Heiko Carlier" userId="7edf1482-bd56-4c3f-974f-fae4db4f60dd" providerId="ADAL" clId="{10FE0D98-EF7B-43E3-ACD0-FF3194C29BA2}" dt="2019-03-13T16:02:12.168" v="552" actId="26606"/>
          <ac:cxnSpMkLst>
            <pc:docMk/>
            <pc:sldMk cId="419088439" sldId="265"/>
            <ac:cxnSpMk id="17" creationId="{2A35DB53-42BE-460E-9CA1-1294C98463CB}"/>
          </ac:cxnSpMkLst>
        </pc:cxnChg>
        <pc:cxnChg chg="add del">
          <ac:chgData name="Heiko Carlier" userId="7edf1482-bd56-4c3f-974f-fae4db4f60dd" providerId="ADAL" clId="{10FE0D98-EF7B-43E3-ACD0-FF3194C29BA2}" dt="2019-03-13T16:00:07.175" v="539" actId="26606"/>
          <ac:cxnSpMkLst>
            <pc:docMk/>
            <pc:sldMk cId="419088439" sldId="265"/>
            <ac:cxnSpMk id="18" creationId="{2A35DB53-42BE-460E-9CA1-1294C98463CB}"/>
          </ac:cxnSpMkLst>
        </pc:cxnChg>
        <pc:cxnChg chg="add">
          <ac:chgData name="Heiko Carlier" userId="7edf1482-bd56-4c3f-974f-fae4db4f60dd" providerId="ADAL" clId="{10FE0D98-EF7B-43E3-ACD0-FF3194C29BA2}" dt="2019-03-13T16:02:12.168" v="552" actId="26606"/>
          <ac:cxnSpMkLst>
            <pc:docMk/>
            <pc:sldMk cId="419088439" sldId="265"/>
            <ac:cxnSpMk id="30" creationId="{8FD48FB1-66D8-4676-B0AA-C139A1DB78D1}"/>
          </ac:cxnSpMkLst>
        </pc:cxnChg>
        <pc:cxnChg chg="add del">
          <ac:chgData name="Heiko Carlier" userId="7edf1482-bd56-4c3f-974f-fae4db4f60dd" providerId="ADAL" clId="{10FE0D98-EF7B-43E3-ACD0-FF3194C29BA2}" dt="2019-03-13T16:00:39.513" v="543" actId="26606"/>
          <ac:cxnSpMkLst>
            <pc:docMk/>
            <pc:sldMk cId="419088439" sldId="265"/>
            <ac:cxnSpMk id="31" creationId="{8FD48FB1-66D8-4676-B0AA-C139A1DB78D1}"/>
          </ac:cxnSpMkLst>
        </pc:cxnChg>
        <pc:cxnChg chg="add del">
          <ac:chgData name="Heiko Carlier" userId="7edf1482-bd56-4c3f-974f-fae4db4f60dd" providerId="ADAL" clId="{10FE0D98-EF7B-43E3-ACD0-FF3194C29BA2}" dt="2019-03-13T16:00:39.513" v="543" actId="26606"/>
          <ac:cxnSpMkLst>
            <pc:docMk/>
            <pc:sldMk cId="419088439" sldId="265"/>
            <ac:cxnSpMk id="32" creationId="{F033F5AE-6728-4F19-8DED-658E674B31B9}"/>
          </ac:cxnSpMkLst>
        </pc:cxnChg>
        <pc:cxnChg chg="add del">
          <ac:chgData name="Heiko Carlier" userId="7edf1482-bd56-4c3f-974f-fae4db4f60dd" providerId="ADAL" clId="{10FE0D98-EF7B-43E3-ACD0-FF3194C29BA2}" dt="2019-03-13T16:00:39.513" v="543" actId="26606"/>
          <ac:cxnSpMkLst>
            <pc:docMk/>
            <pc:sldMk cId="419088439" sldId="265"/>
            <ac:cxnSpMk id="33" creationId="{82C7D74A-18BA-4709-A808-44E8815C4430}"/>
          </ac:cxnSpMkLst>
        </pc:cxnChg>
        <pc:cxnChg chg="add del">
          <ac:chgData name="Heiko Carlier" userId="7edf1482-bd56-4c3f-974f-fae4db4f60dd" providerId="ADAL" clId="{10FE0D98-EF7B-43E3-ACD0-FF3194C29BA2}" dt="2019-03-13T16:00:39.513" v="543" actId="26606"/>
          <ac:cxnSpMkLst>
            <pc:docMk/>
            <pc:sldMk cId="419088439" sldId="265"/>
            <ac:cxnSpMk id="34" creationId="{B5164A3F-1561-4039-8185-AB0EEB713EA7}"/>
          </ac:cxnSpMkLst>
        </pc:cxnChg>
        <pc:cxnChg chg="add del">
          <ac:chgData name="Heiko Carlier" userId="7edf1482-bd56-4c3f-974f-fae4db4f60dd" providerId="ADAL" clId="{10FE0D98-EF7B-43E3-ACD0-FF3194C29BA2}" dt="2019-03-13T16:00:39.513" v="543" actId="26606"/>
          <ac:cxnSpMkLst>
            <pc:docMk/>
            <pc:sldMk cId="419088439" sldId="265"/>
            <ac:cxnSpMk id="35" creationId="{2A35DB53-42BE-460E-9CA1-1294C98463CB}"/>
          </ac:cxnSpMkLst>
        </pc:cxnChg>
        <pc:cxnChg chg="add">
          <ac:chgData name="Heiko Carlier" userId="7edf1482-bd56-4c3f-974f-fae4db4f60dd" providerId="ADAL" clId="{10FE0D98-EF7B-43E3-ACD0-FF3194C29BA2}" dt="2019-03-13T16:02:12.168" v="552" actId="26606"/>
          <ac:cxnSpMkLst>
            <pc:docMk/>
            <pc:sldMk cId="419088439" sldId="265"/>
            <ac:cxnSpMk id="38" creationId="{F033F5AE-6728-4F19-8DED-658E674B31B9}"/>
          </ac:cxnSpMkLst>
        </pc:cxnChg>
        <pc:cxnChg chg="add">
          <ac:chgData name="Heiko Carlier" userId="7edf1482-bd56-4c3f-974f-fae4db4f60dd" providerId="ADAL" clId="{10FE0D98-EF7B-43E3-ACD0-FF3194C29BA2}" dt="2019-03-13T16:02:12.168" v="552" actId="26606"/>
          <ac:cxnSpMkLst>
            <pc:docMk/>
            <pc:sldMk cId="419088439" sldId="265"/>
            <ac:cxnSpMk id="39" creationId="{B5164A3F-1561-4039-8185-AB0EEB713EA7}"/>
          </ac:cxnSpMkLst>
        </pc:cxnChg>
        <pc:cxnChg chg="add">
          <ac:chgData name="Heiko Carlier" userId="7edf1482-bd56-4c3f-974f-fae4db4f60dd" providerId="ADAL" clId="{10FE0D98-EF7B-43E3-ACD0-FF3194C29BA2}" dt="2019-03-13T16:02:12.168" v="552" actId="26606"/>
          <ac:cxnSpMkLst>
            <pc:docMk/>
            <pc:sldMk cId="419088439" sldId="265"/>
            <ac:cxnSpMk id="40" creationId="{82C7D74A-18BA-4709-A808-44E8815C4430}"/>
          </ac:cxnSpMkLst>
        </pc:cxnChg>
        <pc:cxnChg chg="add">
          <ac:chgData name="Heiko Carlier" userId="7edf1482-bd56-4c3f-974f-fae4db4f60dd" providerId="ADAL" clId="{10FE0D98-EF7B-43E3-ACD0-FF3194C29BA2}" dt="2019-03-13T16:02:12.168" v="552" actId="26606"/>
          <ac:cxnSpMkLst>
            <pc:docMk/>
            <pc:sldMk cId="419088439" sldId="265"/>
            <ac:cxnSpMk id="41" creationId="{2A35DB53-42BE-460E-9CA1-1294C98463CB}"/>
          </ac:cxnSpMkLst>
        </pc:cxnChg>
      </pc:sldChg>
      <pc:sldChg chg="addSp delSp modSp add">
        <pc:chgData name="Heiko Carlier" userId="7edf1482-bd56-4c3f-974f-fae4db4f60dd" providerId="ADAL" clId="{10FE0D98-EF7B-43E3-ACD0-FF3194C29BA2}" dt="2019-03-13T16:17:05.908" v="715" actId="1076"/>
        <pc:sldMkLst>
          <pc:docMk/>
          <pc:sldMk cId="3778434739" sldId="266"/>
        </pc:sldMkLst>
        <pc:spChg chg="mod">
          <ac:chgData name="Heiko Carlier" userId="7edf1482-bd56-4c3f-974f-fae4db4f60dd" providerId="ADAL" clId="{10FE0D98-EF7B-43E3-ACD0-FF3194C29BA2}" dt="2019-03-13T16:17:05.908" v="715" actId="1076"/>
          <ac:spMkLst>
            <pc:docMk/>
            <pc:sldMk cId="3778434739" sldId="266"/>
            <ac:spMk id="2" creationId="{C26FC0D4-A195-4CB0-AFC6-4FB46A144E90}"/>
          </ac:spMkLst>
        </pc:spChg>
        <pc:spChg chg="del">
          <ac:chgData name="Heiko Carlier" userId="7edf1482-bd56-4c3f-974f-fae4db4f60dd" providerId="ADAL" clId="{10FE0D98-EF7B-43E3-ACD0-FF3194C29BA2}" dt="2019-03-13T16:16:43.641" v="711" actId="478"/>
          <ac:spMkLst>
            <pc:docMk/>
            <pc:sldMk cId="3778434739" sldId="266"/>
            <ac:spMk id="3" creationId="{F11CC39F-40F6-4316-AB4C-E71B5BEDDCE0}"/>
          </ac:spMkLst>
        </pc:spChg>
        <pc:picChg chg="add mod">
          <ac:chgData name="Heiko Carlier" userId="7edf1482-bd56-4c3f-974f-fae4db4f60dd" providerId="ADAL" clId="{10FE0D98-EF7B-43E3-ACD0-FF3194C29BA2}" dt="2019-03-13T16:17:01.997" v="714" actId="1076"/>
          <ac:picMkLst>
            <pc:docMk/>
            <pc:sldMk cId="3778434739" sldId="266"/>
            <ac:picMk id="5" creationId="{0B123867-25FA-4A38-B112-30A377D1F9EF}"/>
          </ac:picMkLst>
        </pc:picChg>
      </pc:sldChg>
      <pc:sldChg chg="addSp delSp modSp add del">
        <pc:chgData name="Heiko Carlier" userId="7edf1482-bd56-4c3f-974f-fae4db4f60dd" providerId="ADAL" clId="{10FE0D98-EF7B-43E3-ACD0-FF3194C29BA2}" dt="2019-03-14T11:57:15.432" v="1809" actId="2696"/>
        <pc:sldMkLst>
          <pc:docMk/>
          <pc:sldMk cId="1025510041" sldId="267"/>
        </pc:sldMkLst>
        <pc:spChg chg="mod">
          <ac:chgData name="Heiko Carlier" userId="7edf1482-bd56-4c3f-974f-fae4db4f60dd" providerId="ADAL" clId="{10FE0D98-EF7B-43E3-ACD0-FF3194C29BA2}" dt="2019-03-14T11:54:19.907" v="1801" actId="1038"/>
          <ac:spMkLst>
            <pc:docMk/>
            <pc:sldMk cId="1025510041" sldId="267"/>
            <ac:spMk id="2" creationId="{C1BF3203-0C8E-40B1-8E13-9506EECCA0A4}"/>
          </ac:spMkLst>
        </pc:spChg>
        <pc:spChg chg="del">
          <ac:chgData name="Heiko Carlier" userId="7edf1482-bd56-4c3f-974f-fae4db4f60dd" providerId="ADAL" clId="{10FE0D98-EF7B-43E3-ACD0-FF3194C29BA2}" dt="2019-03-13T16:18:32.612" v="716" actId="478"/>
          <ac:spMkLst>
            <pc:docMk/>
            <pc:sldMk cId="1025510041" sldId="267"/>
            <ac:spMk id="3" creationId="{AD499AE1-2467-4CDE-8A1B-2B029C92C72D}"/>
          </ac:spMkLst>
        </pc:spChg>
        <pc:picChg chg="add mod">
          <ac:chgData name="Heiko Carlier" userId="7edf1482-bd56-4c3f-974f-fae4db4f60dd" providerId="ADAL" clId="{10FE0D98-EF7B-43E3-ACD0-FF3194C29BA2}" dt="2019-03-14T11:54:39.686" v="1805" actId="1076"/>
          <ac:picMkLst>
            <pc:docMk/>
            <pc:sldMk cId="1025510041" sldId="267"/>
            <ac:picMk id="5" creationId="{AC7A126E-9B76-4E99-A68D-1E1CD3241752}"/>
          </ac:picMkLst>
        </pc:picChg>
      </pc:sldChg>
      <pc:sldChg chg="delSp add del">
        <pc:chgData name="Heiko Carlier" userId="7edf1482-bd56-4c3f-974f-fae4db4f60dd" providerId="ADAL" clId="{10FE0D98-EF7B-43E3-ACD0-FF3194C29BA2}" dt="2019-03-13T15:46:47.567" v="352" actId="2696"/>
        <pc:sldMkLst>
          <pc:docMk/>
          <pc:sldMk cId="2416890945" sldId="268"/>
        </pc:sldMkLst>
        <pc:spChg chg="del">
          <ac:chgData name="Heiko Carlier" userId="7edf1482-bd56-4c3f-974f-fae4db4f60dd" providerId="ADAL" clId="{10FE0D98-EF7B-43E3-ACD0-FF3194C29BA2}" dt="2019-03-13T15:46:40.547" v="351" actId="478"/>
          <ac:spMkLst>
            <pc:docMk/>
            <pc:sldMk cId="2416890945" sldId="268"/>
            <ac:spMk id="2" creationId="{F8E0E272-FCE9-4DA9-A1E7-ED636A770A6D}"/>
          </ac:spMkLst>
        </pc:spChg>
      </pc:sldChg>
      <pc:sldChg chg="delSp modSp add">
        <pc:chgData name="Heiko Carlier" userId="7edf1482-bd56-4c3f-974f-fae4db4f60dd" providerId="ADAL" clId="{10FE0D98-EF7B-43E3-ACD0-FF3194C29BA2}" dt="2019-03-13T17:02:57.376" v="1434" actId="114"/>
        <pc:sldMkLst>
          <pc:docMk/>
          <pc:sldMk cId="1497187888" sldId="269"/>
        </pc:sldMkLst>
        <pc:spChg chg="mod">
          <ac:chgData name="Heiko Carlier" userId="7edf1482-bd56-4c3f-974f-fae4db4f60dd" providerId="ADAL" clId="{10FE0D98-EF7B-43E3-ACD0-FF3194C29BA2}" dt="2019-03-13T17:02:57.376" v="1434" actId="114"/>
          <ac:spMkLst>
            <pc:docMk/>
            <pc:sldMk cId="1497187888" sldId="269"/>
            <ac:spMk id="2" creationId="{0D8AD35A-6221-4A27-9021-5C96D258AEEB}"/>
          </ac:spMkLst>
        </pc:spChg>
        <pc:spChg chg="del">
          <ac:chgData name="Heiko Carlier" userId="7edf1482-bd56-4c3f-974f-fae4db4f60dd" providerId="ADAL" clId="{10FE0D98-EF7B-43E3-ACD0-FF3194C29BA2}" dt="2019-03-13T15:46:50.040" v="353" actId="478"/>
          <ac:spMkLst>
            <pc:docMk/>
            <pc:sldMk cId="1497187888" sldId="269"/>
            <ac:spMk id="3" creationId="{34FD4447-0B9B-4E34-82A9-2A0CB9A5EE2D}"/>
          </ac:spMkLst>
        </pc:spChg>
      </pc:sldChg>
      <pc:sldChg chg="addSp delSp modSp add">
        <pc:chgData name="Heiko Carlier" userId="7edf1482-bd56-4c3f-974f-fae4db4f60dd" providerId="ADAL" clId="{10FE0D98-EF7B-43E3-ACD0-FF3194C29BA2}" dt="2019-03-13T16:53:22.259" v="1402" actId="20577"/>
        <pc:sldMkLst>
          <pc:docMk/>
          <pc:sldMk cId="1331799313" sldId="270"/>
        </pc:sldMkLst>
        <pc:spChg chg="mod">
          <ac:chgData name="Heiko Carlier" userId="7edf1482-bd56-4c3f-974f-fae4db4f60dd" providerId="ADAL" clId="{10FE0D98-EF7B-43E3-ACD0-FF3194C29BA2}" dt="2019-03-13T15:48:02.726" v="399" actId="20577"/>
          <ac:spMkLst>
            <pc:docMk/>
            <pc:sldMk cId="1331799313" sldId="270"/>
            <ac:spMk id="2" creationId="{6E7F1001-11BB-477A-9E96-296C7AFBF273}"/>
          </ac:spMkLst>
        </pc:spChg>
        <pc:spChg chg="del mod">
          <ac:chgData name="Heiko Carlier" userId="7edf1482-bd56-4c3f-974f-fae4db4f60dd" providerId="ADAL" clId="{10FE0D98-EF7B-43E3-ACD0-FF3194C29BA2}" dt="2019-03-13T16:24:31.140" v="902" actId="478"/>
          <ac:spMkLst>
            <pc:docMk/>
            <pc:sldMk cId="1331799313" sldId="270"/>
            <ac:spMk id="3" creationId="{110810B8-509A-4D54-AD6E-CA834F25A6A2}"/>
          </ac:spMkLst>
        </pc:spChg>
        <pc:graphicFrameChg chg="add mod modGraphic">
          <ac:chgData name="Heiko Carlier" userId="7edf1482-bd56-4c3f-974f-fae4db4f60dd" providerId="ADAL" clId="{10FE0D98-EF7B-43E3-ACD0-FF3194C29BA2}" dt="2019-03-13T16:53:22.259" v="1402" actId="20577"/>
          <ac:graphicFrameMkLst>
            <pc:docMk/>
            <pc:sldMk cId="1331799313" sldId="270"/>
            <ac:graphicFrameMk id="4" creationId="{BF70519E-8B49-4C49-A129-725D84A9E9DD}"/>
          </ac:graphicFrameMkLst>
        </pc:graphicFrameChg>
      </pc:sldChg>
      <pc:sldChg chg="add del">
        <pc:chgData name="Heiko Carlier" userId="7edf1482-bd56-4c3f-974f-fae4db4f60dd" providerId="ADAL" clId="{10FE0D98-EF7B-43E3-ACD0-FF3194C29BA2}" dt="2019-03-13T15:47:35.589" v="374" actId="2696"/>
        <pc:sldMkLst>
          <pc:docMk/>
          <pc:sldMk cId="2747274552" sldId="271"/>
        </pc:sldMkLst>
      </pc:sldChg>
      <pc:sldChg chg="delSp modSp add">
        <pc:chgData name="Heiko Carlier" userId="7edf1482-bd56-4c3f-974f-fae4db4f60dd" providerId="ADAL" clId="{10FE0D98-EF7B-43E3-ACD0-FF3194C29BA2}" dt="2019-03-13T16:53:37.627" v="1403" actId="122"/>
        <pc:sldMkLst>
          <pc:docMk/>
          <pc:sldMk cId="3289793550" sldId="271"/>
        </pc:sldMkLst>
        <pc:spChg chg="mod">
          <ac:chgData name="Heiko Carlier" userId="7edf1482-bd56-4c3f-974f-fae4db4f60dd" providerId="ADAL" clId="{10FE0D98-EF7B-43E3-ACD0-FF3194C29BA2}" dt="2019-03-13T15:48:20.103" v="439" actId="20577"/>
          <ac:spMkLst>
            <pc:docMk/>
            <pc:sldMk cId="3289793550" sldId="271"/>
            <ac:spMk id="2" creationId="{135CB023-168E-4473-9455-25D58C37C39E}"/>
          </ac:spMkLst>
        </pc:spChg>
        <pc:spChg chg="del">
          <ac:chgData name="Heiko Carlier" userId="7edf1482-bd56-4c3f-974f-fae4db4f60dd" providerId="ADAL" clId="{10FE0D98-EF7B-43E3-ACD0-FF3194C29BA2}" dt="2019-03-13T16:39:46.286" v="1101" actId="478"/>
          <ac:spMkLst>
            <pc:docMk/>
            <pc:sldMk cId="3289793550" sldId="271"/>
            <ac:spMk id="3" creationId="{4D1527F4-8D55-48EA-B0AB-D6F2E5511B43}"/>
          </ac:spMkLst>
        </pc:spChg>
        <pc:graphicFrameChg chg="mod modGraphic">
          <ac:chgData name="Heiko Carlier" userId="7edf1482-bd56-4c3f-974f-fae4db4f60dd" providerId="ADAL" clId="{10FE0D98-EF7B-43E3-ACD0-FF3194C29BA2}" dt="2019-03-13T16:53:37.627" v="1403" actId="122"/>
          <ac:graphicFrameMkLst>
            <pc:docMk/>
            <pc:sldMk cId="3289793550" sldId="271"/>
            <ac:graphicFrameMk id="4" creationId="{BB8D6C06-6ED3-4E19-AC03-E55406870B76}"/>
          </ac:graphicFrameMkLst>
        </pc:graphicFrameChg>
      </pc:sldChg>
      <pc:sldChg chg="add del">
        <pc:chgData name="Heiko Carlier" userId="7edf1482-bd56-4c3f-974f-fae4db4f60dd" providerId="ADAL" clId="{10FE0D98-EF7B-43E3-ACD0-FF3194C29BA2}" dt="2019-03-13T15:47:35.132" v="373" actId="2696"/>
        <pc:sldMkLst>
          <pc:docMk/>
          <pc:sldMk cId="2956694320" sldId="272"/>
        </pc:sldMkLst>
      </pc:sldChg>
      <pc:sldChg chg="delSp add del">
        <pc:chgData name="Heiko Carlier" userId="7edf1482-bd56-4c3f-974f-fae4db4f60dd" providerId="ADAL" clId="{10FE0D98-EF7B-43E3-ACD0-FF3194C29BA2}" dt="2019-03-13T15:51:30.982" v="453" actId="2696"/>
        <pc:sldMkLst>
          <pc:docMk/>
          <pc:sldMk cId="3541853182" sldId="272"/>
        </pc:sldMkLst>
        <pc:spChg chg="del">
          <ac:chgData name="Heiko Carlier" userId="7edf1482-bd56-4c3f-974f-fae4db4f60dd" providerId="ADAL" clId="{10FE0D98-EF7B-43E3-ACD0-FF3194C29BA2}" dt="2019-03-13T15:51:23.886" v="450" actId="478"/>
          <ac:spMkLst>
            <pc:docMk/>
            <pc:sldMk cId="3541853182" sldId="272"/>
            <ac:spMk id="2" creationId="{E98F428D-5D31-4A26-AAC2-A78367CF5E06}"/>
          </ac:spMkLst>
        </pc:spChg>
        <pc:spChg chg="del">
          <ac:chgData name="Heiko Carlier" userId="7edf1482-bd56-4c3f-974f-fae4db4f60dd" providerId="ADAL" clId="{10FE0D98-EF7B-43E3-ACD0-FF3194C29BA2}" dt="2019-03-13T15:51:26.760" v="451" actId="478"/>
          <ac:spMkLst>
            <pc:docMk/>
            <pc:sldMk cId="3541853182" sldId="272"/>
            <ac:spMk id="3" creationId="{A27B18DF-4BB5-4C82-875F-F81CA3C78437}"/>
          </ac:spMkLst>
        </pc:spChg>
      </pc:sldChg>
      <pc:sldChg chg="add del">
        <pc:chgData name="Heiko Carlier" userId="7edf1482-bd56-4c3f-974f-fae4db4f60dd" providerId="ADAL" clId="{10FE0D98-EF7B-43E3-ACD0-FF3194C29BA2}" dt="2019-03-13T15:47:34.464" v="372" actId="2696"/>
        <pc:sldMkLst>
          <pc:docMk/>
          <pc:sldMk cId="372813658" sldId="273"/>
        </pc:sldMkLst>
      </pc:sldChg>
      <pc:sldChg chg="delSp modSp add">
        <pc:chgData name="Heiko Carlier" userId="7edf1482-bd56-4c3f-974f-fae4db4f60dd" providerId="ADAL" clId="{10FE0D98-EF7B-43E3-ACD0-FF3194C29BA2}" dt="2019-03-13T15:52:04.767" v="465" actId="255"/>
        <pc:sldMkLst>
          <pc:docMk/>
          <pc:sldMk cId="1838393458" sldId="273"/>
        </pc:sldMkLst>
        <pc:spChg chg="mod">
          <ac:chgData name="Heiko Carlier" userId="7edf1482-bd56-4c3f-974f-fae4db4f60dd" providerId="ADAL" clId="{10FE0D98-EF7B-43E3-ACD0-FF3194C29BA2}" dt="2019-03-13T15:52:04.767" v="465" actId="255"/>
          <ac:spMkLst>
            <pc:docMk/>
            <pc:sldMk cId="1838393458" sldId="273"/>
            <ac:spMk id="2" creationId="{C1C23378-6188-4244-A562-CDD971711F9E}"/>
          </ac:spMkLst>
        </pc:spChg>
        <pc:spChg chg="del">
          <ac:chgData name="Heiko Carlier" userId="7edf1482-bd56-4c3f-974f-fae4db4f60dd" providerId="ADAL" clId="{10FE0D98-EF7B-43E3-ACD0-FF3194C29BA2}" dt="2019-03-13T15:51:38.338" v="457" actId="478"/>
          <ac:spMkLst>
            <pc:docMk/>
            <pc:sldMk cId="1838393458" sldId="273"/>
            <ac:spMk id="3" creationId="{1B924835-D928-4256-B2DF-607213A9ADD6}"/>
          </ac:spMkLst>
        </pc:spChg>
      </pc:sldChg>
      <pc:sldChg chg="addSp delSp modSp add delAnim modAnim">
        <pc:chgData name="Heiko Carlier" userId="7edf1482-bd56-4c3f-974f-fae4db4f60dd" providerId="ADAL" clId="{10FE0D98-EF7B-43E3-ACD0-FF3194C29BA2}" dt="2019-03-13T16:48:33.649" v="1366" actId="20577"/>
        <pc:sldMkLst>
          <pc:docMk/>
          <pc:sldMk cId="2833566059" sldId="274"/>
        </pc:sldMkLst>
        <pc:spChg chg="del">
          <ac:chgData name="Heiko Carlier" userId="7edf1482-bd56-4c3f-974f-fae4db4f60dd" providerId="ADAL" clId="{10FE0D98-EF7B-43E3-ACD0-FF3194C29BA2}" dt="2019-03-13T15:52:16" v="467" actId="478"/>
          <ac:spMkLst>
            <pc:docMk/>
            <pc:sldMk cId="2833566059" sldId="274"/>
            <ac:spMk id="2" creationId="{68FF9E21-A5B1-4145-AAC5-C5C245F6D151}"/>
          </ac:spMkLst>
        </pc:spChg>
        <pc:spChg chg="del">
          <ac:chgData name="Heiko Carlier" userId="7edf1482-bd56-4c3f-974f-fae4db4f60dd" providerId="ADAL" clId="{10FE0D98-EF7B-43E3-ACD0-FF3194C29BA2}" dt="2019-03-13T15:52:16" v="467" actId="478"/>
          <ac:spMkLst>
            <pc:docMk/>
            <pc:sldMk cId="2833566059" sldId="274"/>
            <ac:spMk id="3" creationId="{145707CE-65E0-4422-ACB9-C06E7492DA12}"/>
          </ac:spMkLst>
        </pc:spChg>
        <pc:spChg chg="add mod">
          <ac:chgData name="Heiko Carlier" userId="7edf1482-bd56-4c3f-974f-fae4db4f60dd" providerId="ADAL" clId="{10FE0D98-EF7B-43E3-ACD0-FF3194C29BA2}" dt="2019-03-13T16:48:21.776" v="1362" actId="1076"/>
          <ac:spMkLst>
            <pc:docMk/>
            <pc:sldMk cId="2833566059" sldId="274"/>
            <ac:spMk id="7" creationId="{32039655-8DB3-47D3-B5AC-A8C97DA04918}"/>
          </ac:spMkLst>
        </pc:spChg>
        <pc:spChg chg="add mod">
          <ac:chgData name="Heiko Carlier" userId="7edf1482-bd56-4c3f-974f-fae4db4f60dd" providerId="ADAL" clId="{10FE0D98-EF7B-43E3-ACD0-FF3194C29BA2}" dt="2019-03-13T16:48:33.649" v="1366" actId="20577"/>
          <ac:spMkLst>
            <pc:docMk/>
            <pc:sldMk cId="2833566059" sldId="274"/>
            <ac:spMk id="8" creationId="{BFEAD071-5263-4A02-BB19-68F7BA91BC6D}"/>
          </ac:spMkLst>
        </pc:spChg>
        <pc:picChg chg="add del mod">
          <ac:chgData name="Heiko Carlier" userId="7edf1482-bd56-4c3f-974f-fae4db4f60dd" providerId="ADAL" clId="{10FE0D98-EF7B-43E3-ACD0-FF3194C29BA2}" dt="2019-03-13T16:47:36.445" v="1344" actId="478"/>
          <ac:picMkLst>
            <pc:docMk/>
            <pc:sldMk cId="2833566059" sldId="274"/>
            <ac:picMk id="4" creationId="{9F0018E2-4AFC-4AEC-9C86-4EF8CD938A69}"/>
          </ac:picMkLst>
        </pc:picChg>
        <pc:picChg chg="add mod">
          <ac:chgData name="Heiko Carlier" userId="7edf1482-bd56-4c3f-974f-fae4db4f60dd" providerId="ADAL" clId="{10FE0D98-EF7B-43E3-ACD0-FF3194C29BA2}" dt="2019-03-13T16:47:47.597" v="1346" actId="1076"/>
          <ac:picMkLst>
            <pc:docMk/>
            <pc:sldMk cId="2833566059" sldId="274"/>
            <ac:picMk id="5" creationId="{4C8F861A-94E4-4C12-A951-275F893E7F6C}"/>
          </ac:picMkLst>
        </pc:picChg>
        <pc:picChg chg="add mod">
          <ac:chgData name="Heiko Carlier" userId="7edf1482-bd56-4c3f-974f-fae4db4f60dd" providerId="ADAL" clId="{10FE0D98-EF7B-43E3-ACD0-FF3194C29BA2}" dt="2019-03-13T16:47:58.844" v="1348" actId="1076"/>
          <ac:picMkLst>
            <pc:docMk/>
            <pc:sldMk cId="2833566059" sldId="274"/>
            <ac:picMk id="6" creationId="{160EC17D-6FD9-42B0-AE9D-F330A4AA72E4}"/>
          </ac:picMkLst>
        </pc:picChg>
      </pc:sldChg>
      <pc:sldChg chg="addSp delSp modSp add mod setBg">
        <pc:chgData name="Heiko Carlier" userId="7edf1482-bd56-4c3f-974f-fae4db4f60dd" providerId="ADAL" clId="{10FE0D98-EF7B-43E3-ACD0-FF3194C29BA2}" dt="2019-03-14T13:04:59.351" v="1866" actId="20577"/>
        <pc:sldMkLst>
          <pc:docMk/>
          <pc:sldMk cId="466298709" sldId="275"/>
        </pc:sldMkLst>
        <pc:spChg chg="del">
          <ac:chgData name="Heiko Carlier" userId="7edf1482-bd56-4c3f-974f-fae4db4f60dd" providerId="ADAL" clId="{10FE0D98-EF7B-43E3-ACD0-FF3194C29BA2}" dt="2019-03-13T16:07:21.385" v="574" actId="478"/>
          <ac:spMkLst>
            <pc:docMk/>
            <pc:sldMk cId="466298709" sldId="275"/>
            <ac:spMk id="2" creationId="{A69862C8-6E91-4915-BF4A-84D28C114D3A}"/>
          </ac:spMkLst>
        </pc:spChg>
        <pc:spChg chg="del">
          <ac:chgData name="Heiko Carlier" userId="7edf1482-bd56-4c3f-974f-fae4db4f60dd" providerId="ADAL" clId="{10FE0D98-EF7B-43E3-ACD0-FF3194C29BA2}" dt="2019-03-13T16:07:21.385" v="574" actId="478"/>
          <ac:spMkLst>
            <pc:docMk/>
            <pc:sldMk cId="466298709" sldId="275"/>
            <ac:spMk id="3" creationId="{F838E182-7558-410F-B5F1-DFC75E90F415}"/>
          </ac:spMkLst>
        </pc:spChg>
        <pc:spChg chg="add mod">
          <ac:chgData name="Heiko Carlier" userId="7edf1482-bd56-4c3f-974f-fae4db4f60dd" providerId="ADAL" clId="{10FE0D98-EF7B-43E3-ACD0-FF3194C29BA2}" dt="2019-03-14T13:04:59.351" v="1866" actId="20577"/>
          <ac:spMkLst>
            <pc:docMk/>
            <pc:sldMk cId="466298709" sldId="275"/>
            <ac:spMk id="7" creationId="{31DD8321-3CF3-48A3-BCE2-B4DC412F5543}"/>
          </ac:spMkLst>
        </pc:spChg>
        <pc:spChg chg="add mod">
          <ac:chgData name="Heiko Carlier" userId="7edf1482-bd56-4c3f-974f-fae4db4f60dd" providerId="ADAL" clId="{10FE0D98-EF7B-43E3-ACD0-FF3194C29BA2}" dt="2019-03-14T09:49:26.850" v="1471" actId="20577"/>
          <ac:spMkLst>
            <pc:docMk/>
            <pc:sldMk cId="466298709" sldId="275"/>
            <ac:spMk id="8" creationId="{0B0C728B-A4AC-4336-92CF-34E6EB873D06}"/>
          </ac:spMkLst>
        </pc:spChg>
        <pc:spChg chg="add">
          <ac:chgData name="Heiko Carlier" userId="7edf1482-bd56-4c3f-974f-fae4db4f60dd" providerId="ADAL" clId="{10FE0D98-EF7B-43E3-ACD0-FF3194C29BA2}" dt="2019-03-13T16:21:11.278" v="725" actId="26606"/>
          <ac:spMkLst>
            <pc:docMk/>
            <pc:sldMk cId="466298709" sldId="275"/>
            <ac:spMk id="18" creationId="{547BBBDC-7066-4AF7-9C62-1803AB2F9BA7}"/>
          </ac:spMkLst>
        </pc:spChg>
        <pc:spChg chg="add">
          <ac:chgData name="Heiko Carlier" userId="7edf1482-bd56-4c3f-974f-fae4db4f60dd" providerId="ADAL" clId="{10FE0D98-EF7B-43E3-ACD0-FF3194C29BA2}" dt="2019-03-13T16:21:11.278" v="725" actId="26606"/>
          <ac:spMkLst>
            <pc:docMk/>
            <pc:sldMk cId="466298709" sldId="275"/>
            <ac:spMk id="20" creationId="{350FA329-CBE0-46FE-A19B-84D688DAD7BD}"/>
          </ac:spMkLst>
        </pc:spChg>
        <pc:grpChg chg="add">
          <ac:chgData name="Heiko Carlier" userId="7edf1482-bd56-4c3f-974f-fae4db4f60dd" providerId="ADAL" clId="{10FE0D98-EF7B-43E3-ACD0-FF3194C29BA2}" dt="2019-03-13T16:21:11.278" v="725" actId="26606"/>
          <ac:grpSpMkLst>
            <pc:docMk/>
            <pc:sldMk cId="466298709" sldId="275"/>
            <ac:grpSpMk id="11" creationId="{BF6F3917-FAEF-4F5C-BE12-CF65574CE44B}"/>
          </ac:grpSpMkLst>
        </pc:grpChg>
        <pc:picChg chg="add mod ord">
          <ac:chgData name="Heiko Carlier" userId="7edf1482-bd56-4c3f-974f-fae4db4f60dd" providerId="ADAL" clId="{10FE0D98-EF7B-43E3-ACD0-FF3194C29BA2}" dt="2019-03-13T16:21:11.278" v="725" actId="26606"/>
          <ac:picMkLst>
            <pc:docMk/>
            <pc:sldMk cId="466298709" sldId="275"/>
            <ac:picMk id="5" creationId="{8A6BAD81-D9DC-47C9-B6B9-BC4AA54D0849}"/>
          </ac:picMkLst>
        </pc:picChg>
        <pc:picChg chg="add mod">
          <ac:chgData name="Heiko Carlier" userId="7edf1482-bd56-4c3f-974f-fae4db4f60dd" providerId="ADAL" clId="{10FE0D98-EF7B-43E3-ACD0-FF3194C29BA2}" dt="2019-03-13T16:21:11.278" v="725" actId="26606"/>
          <ac:picMkLst>
            <pc:docMk/>
            <pc:sldMk cId="466298709" sldId="275"/>
            <ac:picMk id="6" creationId="{C32C2659-5245-4240-91B0-76653C89B8CB}"/>
          </ac:picMkLst>
        </pc:picChg>
        <pc:cxnChg chg="add">
          <ac:chgData name="Heiko Carlier" userId="7edf1482-bd56-4c3f-974f-fae4db4f60dd" providerId="ADAL" clId="{10FE0D98-EF7B-43E3-ACD0-FF3194C29BA2}" dt="2019-03-13T16:21:11.278" v="725" actId="26606"/>
          <ac:cxnSpMkLst>
            <pc:docMk/>
            <pc:sldMk cId="466298709" sldId="275"/>
            <ac:cxnSpMk id="22" creationId="{A8FFEFAE-4471-4EAA-92D7-76C13B4D4513}"/>
          </ac:cxnSpMkLst>
        </pc:cxnChg>
      </pc:sldChg>
      <pc:sldChg chg="addSp delSp modSp add del mod setBg">
        <pc:chgData name="Heiko Carlier" userId="7edf1482-bd56-4c3f-974f-fae4db4f60dd" providerId="ADAL" clId="{10FE0D98-EF7B-43E3-ACD0-FF3194C29BA2}" dt="2019-03-13T16:06:19.059" v="568" actId="2696"/>
        <pc:sldMkLst>
          <pc:docMk/>
          <pc:sldMk cId="1048384242" sldId="275"/>
        </pc:sldMkLst>
        <pc:spChg chg="del">
          <ac:chgData name="Heiko Carlier" userId="7edf1482-bd56-4c3f-974f-fae4db4f60dd" providerId="ADAL" clId="{10FE0D98-EF7B-43E3-ACD0-FF3194C29BA2}" dt="2019-03-13T15:56:19.394" v="525" actId="478"/>
          <ac:spMkLst>
            <pc:docMk/>
            <pc:sldMk cId="1048384242" sldId="275"/>
            <ac:spMk id="2" creationId="{8A3ADE23-40A8-4AF3-B9C4-B749BF38D8DA}"/>
          </ac:spMkLst>
        </pc:spChg>
        <pc:spChg chg="del">
          <ac:chgData name="Heiko Carlier" userId="7edf1482-bd56-4c3f-974f-fae4db4f60dd" providerId="ADAL" clId="{10FE0D98-EF7B-43E3-ACD0-FF3194C29BA2}" dt="2019-03-13T15:56:19.394" v="525" actId="478"/>
          <ac:spMkLst>
            <pc:docMk/>
            <pc:sldMk cId="1048384242" sldId="275"/>
            <ac:spMk id="3" creationId="{CE91BD33-1259-4A33-B693-D7B6695BEB5D}"/>
          </ac:spMkLst>
        </pc:spChg>
        <pc:spChg chg="add del">
          <ac:chgData name="Heiko Carlier" userId="7edf1482-bd56-4c3f-974f-fae4db4f60dd" providerId="ADAL" clId="{10FE0D98-EF7B-43E3-ACD0-FF3194C29BA2}" dt="2019-03-13T16:00:44.725" v="545" actId="26606"/>
          <ac:spMkLst>
            <pc:docMk/>
            <pc:sldMk cId="1048384242" sldId="275"/>
            <ac:spMk id="19" creationId="{43F8250A-B5BC-48E8-9E34-320C6AB61351}"/>
          </ac:spMkLst>
        </pc:spChg>
        <pc:spChg chg="add del">
          <ac:chgData name="Heiko Carlier" userId="7edf1482-bd56-4c3f-974f-fae4db4f60dd" providerId="ADAL" clId="{10FE0D98-EF7B-43E3-ACD0-FF3194C29BA2}" dt="2019-03-13T16:00:44.725" v="545" actId="26606"/>
          <ac:spMkLst>
            <pc:docMk/>
            <pc:sldMk cId="1048384242" sldId="275"/>
            <ac:spMk id="21" creationId="{A2829537-8D6E-4F27-8454-8F19BEA8C11F}"/>
          </ac:spMkLst>
        </pc:spChg>
        <pc:grpChg chg="add del">
          <ac:chgData name="Heiko Carlier" userId="7edf1482-bd56-4c3f-974f-fae4db4f60dd" providerId="ADAL" clId="{10FE0D98-EF7B-43E3-ACD0-FF3194C29BA2}" dt="2019-03-13T16:00:44.725" v="545" actId="26606"/>
          <ac:grpSpMkLst>
            <pc:docMk/>
            <pc:sldMk cId="1048384242" sldId="275"/>
            <ac:grpSpMk id="12" creationId="{12D8CD66-6E34-4232-868C-F61EC84AFC0B}"/>
          </ac:grpSpMkLst>
        </pc:grpChg>
        <pc:picChg chg="add del mod">
          <ac:chgData name="Heiko Carlier" userId="7edf1482-bd56-4c3f-974f-fae4db4f60dd" providerId="ADAL" clId="{10FE0D98-EF7B-43E3-ACD0-FF3194C29BA2}" dt="2019-03-13T15:58:21.882" v="535" actId="478"/>
          <ac:picMkLst>
            <pc:docMk/>
            <pc:sldMk cId="1048384242" sldId="275"/>
            <ac:picMk id="5" creationId="{8BD6688F-51BC-4C87-9113-4447E6CA5288}"/>
          </ac:picMkLst>
        </pc:picChg>
        <pc:picChg chg="add mod">
          <ac:chgData name="Heiko Carlier" userId="7edf1482-bd56-4c3f-974f-fae4db4f60dd" providerId="ADAL" clId="{10FE0D98-EF7B-43E3-ACD0-FF3194C29BA2}" dt="2019-03-13T16:00:44.725" v="545" actId="26606"/>
          <ac:picMkLst>
            <pc:docMk/>
            <pc:sldMk cId="1048384242" sldId="275"/>
            <ac:picMk id="7" creationId="{8BEF3D83-F8A4-401A-8FF1-5FDDCABDD184}"/>
          </ac:picMkLst>
        </pc:picChg>
        <pc:picChg chg="add mod modCrop">
          <ac:chgData name="Heiko Carlier" userId="7edf1482-bd56-4c3f-974f-fae4db4f60dd" providerId="ADAL" clId="{10FE0D98-EF7B-43E3-ACD0-FF3194C29BA2}" dt="2019-03-13T16:06:13.234" v="567" actId="732"/>
          <ac:picMkLst>
            <pc:docMk/>
            <pc:sldMk cId="1048384242" sldId="275"/>
            <ac:picMk id="18" creationId="{72E01A91-4824-47B9-809D-D159446EC188}"/>
          </ac:picMkLst>
        </pc:picChg>
      </pc:sldChg>
      <pc:sldChg chg="addSp delSp modSp add">
        <pc:chgData name="Heiko Carlier" userId="7edf1482-bd56-4c3f-974f-fae4db4f60dd" providerId="ADAL" clId="{10FE0D98-EF7B-43E3-ACD0-FF3194C29BA2}" dt="2019-03-13T16:07:27.435" v="575" actId="931"/>
        <pc:sldMkLst>
          <pc:docMk/>
          <pc:sldMk cId="1058832973" sldId="276"/>
        </pc:sldMkLst>
        <pc:spChg chg="del">
          <ac:chgData name="Heiko Carlier" userId="7edf1482-bd56-4c3f-974f-fae4db4f60dd" providerId="ADAL" clId="{10FE0D98-EF7B-43E3-ACD0-FF3194C29BA2}" dt="2019-03-13T16:07:16.643" v="573" actId="478"/>
          <ac:spMkLst>
            <pc:docMk/>
            <pc:sldMk cId="1058832973" sldId="276"/>
            <ac:spMk id="2" creationId="{54417A2D-8986-41B4-A281-585876ACA11B}"/>
          </ac:spMkLst>
        </pc:spChg>
        <pc:spChg chg="del">
          <ac:chgData name="Heiko Carlier" userId="7edf1482-bd56-4c3f-974f-fae4db4f60dd" providerId="ADAL" clId="{10FE0D98-EF7B-43E3-ACD0-FF3194C29BA2}" dt="2019-03-13T16:07:16.643" v="573" actId="478"/>
          <ac:spMkLst>
            <pc:docMk/>
            <pc:sldMk cId="1058832973" sldId="276"/>
            <ac:spMk id="3" creationId="{63FF2327-2D6F-4B11-AD39-AF8E74F65CB0}"/>
          </ac:spMkLst>
        </pc:spChg>
        <pc:picChg chg="add mod">
          <ac:chgData name="Heiko Carlier" userId="7edf1482-bd56-4c3f-974f-fae4db4f60dd" providerId="ADAL" clId="{10FE0D98-EF7B-43E3-ACD0-FF3194C29BA2}" dt="2019-03-13T16:07:27.435" v="575" actId="931"/>
          <ac:picMkLst>
            <pc:docMk/>
            <pc:sldMk cId="1058832973" sldId="276"/>
            <ac:picMk id="5" creationId="{3B44E3E1-0E22-4AC5-881F-21D5CB0777C3}"/>
          </ac:picMkLst>
        </pc:picChg>
      </pc:sldChg>
      <pc:sldChg chg="addSp delSp modSp add del mod setBg">
        <pc:chgData name="Heiko Carlier" userId="7edf1482-bd56-4c3f-974f-fae4db4f60dd" providerId="ADAL" clId="{10FE0D98-EF7B-43E3-ACD0-FF3194C29BA2}" dt="2019-03-13T16:07:05.382" v="569" actId="2696"/>
        <pc:sldMkLst>
          <pc:docMk/>
          <pc:sldMk cId="2436333781" sldId="276"/>
        </pc:sldMkLst>
        <pc:spChg chg="del mod">
          <ac:chgData name="Heiko Carlier" userId="7edf1482-bd56-4c3f-974f-fae4db4f60dd" providerId="ADAL" clId="{10FE0D98-EF7B-43E3-ACD0-FF3194C29BA2}" dt="2019-03-13T16:03:12.206" v="563" actId="26606"/>
          <ac:spMkLst>
            <pc:docMk/>
            <pc:sldMk cId="2436333781" sldId="276"/>
            <ac:spMk id="2" creationId="{CDC65A47-7645-4763-8D1D-5382A36B931D}"/>
          </ac:spMkLst>
        </pc:spChg>
        <pc:spChg chg="del">
          <ac:chgData name="Heiko Carlier" userId="7edf1482-bd56-4c3f-974f-fae4db4f60dd" providerId="ADAL" clId="{10FE0D98-EF7B-43E3-ACD0-FF3194C29BA2}" dt="2019-03-13T16:03:05.721" v="560" actId="931"/>
          <ac:spMkLst>
            <pc:docMk/>
            <pc:sldMk cId="2436333781" sldId="276"/>
            <ac:spMk id="3" creationId="{1D6864B9-5A72-42A5-930C-BF93FA1AB5BB}"/>
          </ac:spMkLst>
        </pc:spChg>
        <pc:spChg chg="add">
          <ac:chgData name="Heiko Carlier" userId="7edf1482-bd56-4c3f-974f-fae4db4f60dd" providerId="ADAL" clId="{10FE0D98-EF7B-43E3-ACD0-FF3194C29BA2}" dt="2019-03-13T16:03:12.206" v="563" actId="26606"/>
          <ac:spMkLst>
            <pc:docMk/>
            <pc:sldMk cId="2436333781" sldId="276"/>
            <ac:spMk id="17" creationId="{43F8250A-B5BC-48E8-9E34-320C6AB61351}"/>
          </ac:spMkLst>
        </pc:spChg>
        <pc:spChg chg="add">
          <ac:chgData name="Heiko Carlier" userId="7edf1482-bd56-4c3f-974f-fae4db4f60dd" providerId="ADAL" clId="{10FE0D98-EF7B-43E3-ACD0-FF3194C29BA2}" dt="2019-03-13T16:03:12.206" v="563" actId="26606"/>
          <ac:spMkLst>
            <pc:docMk/>
            <pc:sldMk cId="2436333781" sldId="276"/>
            <ac:spMk id="19" creationId="{A2829537-8D6E-4F27-8454-8F19BEA8C11F}"/>
          </ac:spMkLst>
        </pc:spChg>
        <pc:spChg chg="add del">
          <ac:chgData name="Heiko Carlier" userId="7edf1482-bd56-4c3f-974f-fae4db4f60dd" providerId="ADAL" clId="{10FE0D98-EF7B-43E3-ACD0-FF3194C29BA2}" dt="2019-03-13T16:03:12.196" v="562" actId="26606"/>
          <ac:spMkLst>
            <pc:docMk/>
            <pc:sldMk cId="2436333781" sldId="276"/>
            <ac:spMk id="20" creationId="{58A973E8-C2D4-4C81-8ADE-C5C021A615E7}"/>
          </ac:spMkLst>
        </pc:spChg>
        <pc:spChg chg="add del">
          <ac:chgData name="Heiko Carlier" userId="7edf1482-bd56-4c3f-974f-fae4db4f60dd" providerId="ADAL" clId="{10FE0D98-EF7B-43E3-ACD0-FF3194C29BA2}" dt="2019-03-13T16:03:12.196" v="562" actId="26606"/>
          <ac:spMkLst>
            <pc:docMk/>
            <pc:sldMk cId="2436333781" sldId="276"/>
            <ac:spMk id="29" creationId="{E05CABE9-5E7C-4773-BFCD-24B199FA1AE3}"/>
          </ac:spMkLst>
        </pc:spChg>
        <pc:grpChg chg="add del">
          <ac:chgData name="Heiko Carlier" userId="7edf1482-bd56-4c3f-974f-fae4db4f60dd" providerId="ADAL" clId="{10FE0D98-EF7B-43E3-ACD0-FF3194C29BA2}" dt="2019-03-13T16:03:12.196" v="562" actId="26606"/>
          <ac:grpSpMkLst>
            <pc:docMk/>
            <pc:sldMk cId="2436333781" sldId="276"/>
            <ac:grpSpMk id="22" creationId="{A08E251A-5371-4E82-A0F3-2CA0C15AB09C}"/>
          </ac:grpSpMkLst>
        </pc:grpChg>
        <pc:grpChg chg="add">
          <ac:chgData name="Heiko Carlier" userId="7edf1482-bd56-4c3f-974f-fae4db4f60dd" providerId="ADAL" clId="{10FE0D98-EF7B-43E3-ACD0-FF3194C29BA2}" dt="2019-03-13T16:03:12.206" v="563" actId="26606"/>
          <ac:grpSpMkLst>
            <pc:docMk/>
            <pc:sldMk cId="2436333781" sldId="276"/>
            <ac:grpSpMk id="31" creationId="{12D8CD66-6E34-4232-868C-F61EC84AFC0B}"/>
          </ac:grpSpMkLst>
        </pc:grpChg>
        <pc:picChg chg="add mod">
          <ac:chgData name="Heiko Carlier" userId="7edf1482-bd56-4c3f-974f-fae4db4f60dd" providerId="ADAL" clId="{10FE0D98-EF7B-43E3-ACD0-FF3194C29BA2}" dt="2019-03-13T16:03:12.206" v="563" actId="26606"/>
          <ac:picMkLst>
            <pc:docMk/>
            <pc:sldMk cId="2436333781" sldId="276"/>
            <ac:picMk id="5" creationId="{AAEC7071-A127-4AC3-BCFA-0083997AC880}"/>
          </ac:picMkLst>
        </pc:picChg>
        <pc:cxnChg chg="add del">
          <ac:chgData name="Heiko Carlier" userId="7edf1482-bd56-4c3f-974f-fae4db4f60dd" providerId="ADAL" clId="{10FE0D98-EF7B-43E3-ACD0-FF3194C29BA2}" dt="2019-03-13T16:03:12.196" v="562" actId="26606"/>
          <ac:cxnSpMkLst>
            <pc:docMk/>
            <pc:sldMk cId="2436333781" sldId="276"/>
            <ac:cxnSpMk id="10" creationId="{8FD48FB1-66D8-4676-B0AA-C139A1DB78D1}"/>
          </ac:cxnSpMkLst>
        </pc:cxnChg>
        <pc:cxnChg chg="add del">
          <ac:chgData name="Heiko Carlier" userId="7edf1482-bd56-4c3f-974f-fae4db4f60dd" providerId="ADAL" clId="{10FE0D98-EF7B-43E3-ACD0-FF3194C29BA2}" dt="2019-03-13T16:03:12.196" v="562" actId="26606"/>
          <ac:cxnSpMkLst>
            <pc:docMk/>
            <pc:sldMk cId="2436333781" sldId="276"/>
            <ac:cxnSpMk id="12" creationId="{F033F5AE-6728-4F19-8DED-658E674B31B9}"/>
          </ac:cxnSpMkLst>
        </pc:cxnChg>
        <pc:cxnChg chg="add del">
          <ac:chgData name="Heiko Carlier" userId="7edf1482-bd56-4c3f-974f-fae4db4f60dd" providerId="ADAL" clId="{10FE0D98-EF7B-43E3-ACD0-FF3194C29BA2}" dt="2019-03-13T16:03:12.196" v="562" actId="26606"/>
          <ac:cxnSpMkLst>
            <pc:docMk/>
            <pc:sldMk cId="2436333781" sldId="276"/>
            <ac:cxnSpMk id="14" creationId="{82C7D74A-18BA-4709-A808-44E8815C4430}"/>
          </ac:cxnSpMkLst>
        </pc:cxnChg>
        <pc:cxnChg chg="add del">
          <ac:chgData name="Heiko Carlier" userId="7edf1482-bd56-4c3f-974f-fae4db4f60dd" providerId="ADAL" clId="{10FE0D98-EF7B-43E3-ACD0-FF3194C29BA2}" dt="2019-03-13T16:03:12.196" v="562" actId="26606"/>
          <ac:cxnSpMkLst>
            <pc:docMk/>
            <pc:sldMk cId="2436333781" sldId="276"/>
            <ac:cxnSpMk id="16" creationId="{B5164A3F-1561-4039-8185-AB0EEB713EA7}"/>
          </ac:cxnSpMkLst>
        </pc:cxnChg>
        <pc:cxnChg chg="add del">
          <ac:chgData name="Heiko Carlier" userId="7edf1482-bd56-4c3f-974f-fae4db4f60dd" providerId="ADAL" clId="{10FE0D98-EF7B-43E3-ACD0-FF3194C29BA2}" dt="2019-03-13T16:03:12.196" v="562" actId="26606"/>
          <ac:cxnSpMkLst>
            <pc:docMk/>
            <pc:sldMk cId="2436333781" sldId="276"/>
            <ac:cxnSpMk id="18" creationId="{2A35DB53-42BE-460E-9CA1-1294C98463CB}"/>
          </ac:cxnSpMkLst>
        </pc:cxnChg>
      </pc:sldChg>
      <pc:sldChg chg="modSp add">
        <pc:chgData name="Heiko Carlier" userId="7edf1482-bd56-4c3f-974f-fae4db4f60dd" providerId="ADAL" clId="{10FE0D98-EF7B-43E3-ACD0-FF3194C29BA2}" dt="2019-03-13T16:10:03.349" v="610" actId="5793"/>
        <pc:sldMkLst>
          <pc:docMk/>
          <pc:sldMk cId="157377976" sldId="277"/>
        </pc:sldMkLst>
        <pc:spChg chg="mod">
          <ac:chgData name="Heiko Carlier" userId="7edf1482-bd56-4c3f-974f-fae4db4f60dd" providerId="ADAL" clId="{10FE0D98-EF7B-43E3-ACD0-FF3194C29BA2}" dt="2019-03-13T16:09:18.699" v="593" actId="20577"/>
          <ac:spMkLst>
            <pc:docMk/>
            <pc:sldMk cId="157377976" sldId="277"/>
            <ac:spMk id="2" creationId="{0E51F2F4-5187-4736-9CB2-020CCAD76C49}"/>
          </ac:spMkLst>
        </pc:spChg>
        <pc:spChg chg="mod">
          <ac:chgData name="Heiko Carlier" userId="7edf1482-bd56-4c3f-974f-fae4db4f60dd" providerId="ADAL" clId="{10FE0D98-EF7B-43E3-ACD0-FF3194C29BA2}" dt="2019-03-13T16:10:03.349" v="610" actId="5793"/>
          <ac:spMkLst>
            <pc:docMk/>
            <pc:sldMk cId="157377976" sldId="277"/>
            <ac:spMk id="3" creationId="{B3E59CF4-AEE9-47B0-BA90-E14E5C6198B4}"/>
          </ac:spMkLst>
        </pc:spChg>
      </pc:sldChg>
      <pc:sldChg chg="add del">
        <pc:chgData name="Heiko Carlier" userId="7edf1482-bd56-4c3f-974f-fae4db4f60dd" providerId="ADAL" clId="{10FE0D98-EF7B-43E3-ACD0-FF3194C29BA2}" dt="2019-03-13T16:07:06.974" v="570" actId="2696"/>
        <pc:sldMkLst>
          <pc:docMk/>
          <pc:sldMk cId="3843449911" sldId="277"/>
        </pc:sldMkLst>
      </pc:sldChg>
      <pc:sldChg chg="modSp">
        <pc:chgData name="Heiko Carlier" userId="7edf1482-bd56-4c3f-974f-fae4db4f60dd" providerId="ADAL" clId="{10FE0D98-EF7B-43E3-ACD0-FF3194C29BA2}" dt="2019-03-13T16:39:27.310" v="1100" actId="1076"/>
        <pc:sldMkLst>
          <pc:docMk/>
          <pc:sldMk cId="470926267" sldId="278"/>
        </pc:sldMkLst>
        <pc:picChg chg="mod modCrop">
          <ac:chgData name="Heiko Carlier" userId="7edf1482-bd56-4c3f-974f-fae4db4f60dd" providerId="ADAL" clId="{10FE0D98-EF7B-43E3-ACD0-FF3194C29BA2}" dt="2019-03-13T16:39:27.310" v="1100" actId="1076"/>
          <ac:picMkLst>
            <pc:docMk/>
            <pc:sldMk cId="470926267" sldId="278"/>
            <ac:picMk id="6" creationId="{71DF3266-B99B-4DA7-8143-C54FB894A12A}"/>
          </ac:picMkLst>
        </pc:picChg>
      </pc:sldChg>
      <pc:sldChg chg="delSp modSp">
        <pc:chgData name="Heiko Carlier" userId="7edf1482-bd56-4c3f-974f-fae4db4f60dd" providerId="ADAL" clId="{10FE0D98-EF7B-43E3-ACD0-FF3194C29BA2}" dt="2019-03-13T17:02:32.154" v="1430" actId="113"/>
        <pc:sldMkLst>
          <pc:docMk/>
          <pc:sldMk cId="133273295" sldId="279"/>
        </pc:sldMkLst>
        <pc:spChg chg="mod">
          <ac:chgData name="Heiko Carlier" userId="7edf1482-bd56-4c3f-974f-fae4db4f60dd" providerId="ADAL" clId="{10FE0D98-EF7B-43E3-ACD0-FF3194C29BA2}" dt="2019-03-13T17:02:32.154" v="1430" actId="113"/>
          <ac:spMkLst>
            <pc:docMk/>
            <pc:sldMk cId="133273295" sldId="279"/>
            <ac:spMk id="2" creationId="{48F88FC9-A4D6-4037-83C5-993D964542B6}"/>
          </ac:spMkLst>
        </pc:spChg>
        <pc:spChg chg="del">
          <ac:chgData name="Heiko Carlier" userId="7edf1482-bd56-4c3f-974f-fae4db4f60dd" providerId="ADAL" clId="{10FE0D98-EF7B-43E3-ACD0-FF3194C29BA2}" dt="2019-03-13T17:01:39.520" v="1423" actId="478"/>
          <ac:spMkLst>
            <pc:docMk/>
            <pc:sldMk cId="133273295" sldId="279"/>
            <ac:spMk id="3" creationId="{E0BBE9DE-66E6-4E29-8E6F-C64D1B83E0D6}"/>
          </ac:spMkLst>
        </pc:spChg>
      </pc:sldChg>
      <pc:sldChg chg="addSp delSp modSp add del">
        <pc:chgData name="Heiko Carlier" userId="7edf1482-bd56-4c3f-974f-fae4db4f60dd" providerId="ADAL" clId="{10FE0D98-EF7B-43E3-ACD0-FF3194C29BA2}" dt="2019-03-13T16:23:54.026" v="898" actId="2696"/>
        <pc:sldMkLst>
          <pc:docMk/>
          <pc:sldMk cId="3312533846" sldId="279"/>
        </pc:sldMkLst>
        <pc:spChg chg="del">
          <ac:chgData name="Heiko Carlier" userId="7edf1482-bd56-4c3f-974f-fae4db4f60dd" providerId="ADAL" clId="{10FE0D98-EF7B-43E3-ACD0-FF3194C29BA2}" dt="2019-03-13T16:20:36.837" v="721" actId="478"/>
          <ac:spMkLst>
            <pc:docMk/>
            <pc:sldMk cId="3312533846" sldId="279"/>
            <ac:spMk id="2" creationId="{439CF36D-9018-4520-A7ED-A89DAD01691C}"/>
          </ac:spMkLst>
        </pc:spChg>
        <pc:spChg chg="del">
          <ac:chgData name="Heiko Carlier" userId="7edf1482-bd56-4c3f-974f-fae4db4f60dd" providerId="ADAL" clId="{10FE0D98-EF7B-43E3-ACD0-FF3194C29BA2}" dt="2019-03-13T16:20:36.837" v="721" actId="478"/>
          <ac:spMkLst>
            <pc:docMk/>
            <pc:sldMk cId="3312533846" sldId="279"/>
            <ac:spMk id="3" creationId="{8F97C891-6341-4B8A-8712-825EE65EA481}"/>
          </ac:spMkLst>
        </pc:spChg>
        <pc:picChg chg="add del mod">
          <ac:chgData name="Heiko Carlier" userId="7edf1482-bd56-4c3f-974f-fae4db4f60dd" providerId="ADAL" clId="{10FE0D98-EF7B-43E3-ACD0-FF3194C29BA2}" dt="2019-03-13T16:20:57.932" v="723"/>
          <ac:picMkLst>
            <pc:docMk/>
            <pc:sldMk cId="3312533846" sldId="279"/>
            <ac:picMk id="5" creationId="{4BDA7ADA-5549-4866-A5E3-587F640A418F}"/>
          </ac:picMkLst>
        </pc:picChg>
      </pc:sldChg>
      <pc:sldChg chg="addSp modSp">
        <pc:chgData name="Heiko Carlier" userId="7edf1482-bd56-4c3f-974f-fae4db4f60dd" providerId="ADAL" clId="{10FE0D98-EF7B-43E3-ACD0-FF3194C29BA2}" dt="2019-03-14T13:03:23.880" v="1856" actId="1076"/>
        <pc:sldMkLst>
          <pc:docMk/>
          <pc:sldMk cId="2803839397" sldId="280"/>
        </pc:sldMkLst>
        <pc:spChg chg="mod">
          <ac:chgData name="Heiko Carlier" userId="7edf1482-bd56-4c3f-974f-fae4db4f60dd" providerId="ADAL" clId="{10FE0D98-EF7B-43E3-ACD0-FF3194C29BA2}" dt="2019-03-14T10:55:38.074" v="1634" actId="20577"/>
          <ac:spMkLst>
            <pc:docMk/>
            <pc:sldMk cId="2803839397" sldId="280"/>
            <ac:spMk id="2" creationId="{8B8BD7E6-5973-4212-B05D-167E067469AF}"/>
          </ac:spMkLst>
        </pc:spChg>
        <pc:spChg chg="add mod">
          <ac:chgData name="Heiko Carlier" userId="7edf1482-bd56-4c3f-974f-fae4db4f60dd" providerId="ADAL" clId="{10FE0D98-EF7B-43E3-ACD0-FF3194C29BA2}" dt="2019-03-14T13:03:23.880" v="1856" actId="1076"/>
          <ac:spMkLst>
            <pc:docMk/>
            <pc:sldMk cId="2803839397" sldId="280"/>
            <ac:spMk id="3" creationId="{85A38020-48B7-47C8-9D17-64E2B4CA24E4}"/>
          </ac:spMkLst>
        </pc:spChg>
      </pc:sldChg>
      <pc:sldChg chg="addSp delSp modSp add ord">
        <pc:chgData name="Heiko Carlier" userId="7edf1482-bd56-4c3f-974f-fae4db4f60dd" providerId="ADAL" clId="{10FE0D98-EF7B-43E3-ACD0-FF3194C29BA2}" dt="2019-03-14T11:16:04.831" v="1725" actId="20577"/>
        <pc:sldMkLst>
          <pc:docMk/>
          <pc:sldMk cId="1364996691" sldId="282"/>
        </pc:sldMkLst>
        <pc:spChg chg="del">
          <ac:chgData name="Heiko Carlier" userId="7edf1482-bd56-4c3f-974f-fae4db4f60dd" providerId="ADAL" clId="{10FE0D98-EF7B-43E3-ACD0-FF3194C29BA2}" dt="2019-03-13T17:08:57.899" v="1462" actId="478"/>
          <ac:spMkLst>
            <pc:docMk/>
            <pc:sldMk cId="1364996691" sldId="282"/>
            <ac:spMk id="2" creationId="{B8E1ADF9-35B3-4CDF-8E6E-761028659700}"/>
          </ac:spMkLst>
        </pc:spChg>
        <pc:spChg chg="del">
          <ac:chgData name="Heiko Carlier" userId="7edf1482-bd56-4c3f-974f-fae4db4f60dd" providerId="ADAL" clId="{10FE0D98-EF7B-43E3-ACD0-FF3194C29BA2}" dt="2019-03-13T17:08:57.899" v="1462" actId="478"/>
          <ac:spMkLst>
            <pc:docMk/>
            <pc:sldMk cId="1364996691" sldId="282"/>
            <ac:spMk id="3" creationId="{CEBDB2F9-4ED8-4F6C-907E-DCE22F32CE45}"/>
          </ac:spMkLst>
        </pc:spChg>
        <pc:graphicFrameChg chg="add mod modGraphic">
          <ac:chgData name="Heiko Carlier" userId="7edf1482-bd56-4c3f-974f-fae4db4f60dd" providerId="ADAL" clId="{10FE0D98-EF7B-43E3-ACD0-FF3194C29BA2}" dt="2019-03-14T11:16:04.831" v="1725" actId="20577"/>
          <ac:graphicFrameMkLst>
            <pc:docMk/>
            <pc:sldMk cId="1364996691" sldId="282"/>
            <ac:graphicFrameMk id="4" creationId="{7248FAC8-2CC6-4639-824C-BC02AB4B6AFB}"/>
          </ac:graphicFrameMkLst>
        </pc:graphicFrameChg>
      </pc:sldChg>
      <pc:sldChg chg="modSp">
        <pc:chgData name="Heiko Carlier" userId="7edf1482-bd56-4c3f-974f-fae4db4f60dd" providerId="ADAL" clId="{10FE0D98-EF7B-43E3-ACD0-FF3194C29BA2}" dt="2019-03-14T10:28:59.118" v="1602" actId="18131"/>
        <pc:sldMkLst>
          <pc:docMk/>
          <pc:sldMk cId="2994214960" sldId="283"/>
        </pc:sldMkLst>
        <pc:picChg chg="mod modCrop">
          <ac:chgData name="Heiko Carlier" userId="7edf1482-bd56-4c3f-974f-fae4db4f60dd" providerId="ADAL" clId="{10FE0D98-EF7B-43E3-ACD0-FF3194C29BA2}" dt="2019-03-14T10:28:59.118" v="1602" actId="18131"/>
          <ac:picMkLst>
            <pc:docMk/>
            <pc:sldMk cId="2994214960" sldId="283"/>
            <ac:picMk id="5" creationId="{7E44CD16-54E2-4954-BA24-DD773E9F673F}"/>
          </ac:picMkLst>
        </pc:picChg>
      </pc:sldChg>
      <pc:sldChg chg="addSp delSp modSp add">
        <pc:chgData name="Heiko Carlier" userId="7edf1482-bd56-4c3f-974f-fae4db4f60dd" providerId="ADAL" clId="{10FE0D98-EF7B-43E3-ACD0-FF3194C29BA2}" dt="2019-03-14T11:54:53.185" v="1808"/>
        <pc:sldMkLst>
          <pc:docMk/>
          <pc:sldMk cId="3812144595" sldId="285"/>
        </pc:sldMkLst>
        <pc:spChg chg="mod">
          <ac:chgData name="Heiko Carlier" userId="7edf1482-bd56-4c3f-974f-fae4db4f60dd" providerId="ADAL" clId="{10FE0D98-EF7B-43E3-ACD0-FF3194C29BA2}" dt="2019-03-14T11:54:34.395" v="1803"/>
          <ac:spMkLst>
            <pc:docMk/>
            <pc:sldMk cId="3812144595" sldId="285"/>
            <ac:spMk id="2" creationId="{C26FC0D4-A195-4CB0-AFC6-4FB46A144E90}"/>
          </ac:spMkLst>
        </pc:spChg>
        <pc:picChg chg="del">
          <ac:chgData name="Heiko Carlier" userId="7edf1482-bd56-4c3f-974f-fae4db4f60dd" providerId="ADAL" clId="{10FE0D98-EF7B-43E3-ACD0-FF3194C29BA2}" dt="2019-03-14T11:54:46.391" v="1806" actId="478"/>
          <ac:picMkLst>
            <pc:docMk/>
            <pc:sldMk cId="3812144595" sldId="285"/>
            <ac:picMk id="5" creationId="{0B123867-25FA-4A38-B112-30A377D1F9EF}"/>
          </ac:picMkLst>
        </pc:picChg>
        <pc:picChg chg="add">
          <ac:chgData name="Heiko Carlier" userId="7edf1482-bd56-4c3f-974f-fae4db4f60dd" providerId="ADAL" clId="{10FE0D98-EF7B-43E3-ACD0-FF3194C29BA2}" dt="2019-03-14T11:54:47.854" v="1807"/>
          <ac:picMkLst>
            <pc:docMk/>
            <pc:sldMk cId="3812144595" sldId="285"/>
            <ac:picMk id="7" creationId="{DFC39313-59A0-4D0B-83CA-8A10D8C20264}"/>
          </ac:picMkLst>
        </pc:picChg>
        <pc:picChg chg="add">
          <ac:chgData name="Heiko Carlier" userId="7edf1482-bd56-4c3f-974f-fae4db4f60dd" providerId="ADAL" clId="{10FE0D98-EF7B-43E3-ACD0-FF3194C29BA2}" dt="2019-03-14T11:54:53.185" v="1808"/>
          <ac:picMkLst>
            <pc:docMk/>
            <pc:sldMk cId="3812144595" sldId="285"/>
            <ac:picMk id="10" creationId="{0663A040-40A8-4168-8567-5A5269882F65}"/>
          </ac:picMkLst>
        </pc:picChg>
      </pc:sldChg>
    </pc:docChg>
  </pc:docChgLst>
  <pc:docChgLst>
    <pc:chgData name="Cloé Escudier" userId="S::cloe.escudier@epita.fr::2c2c6d60-d258-4fa6-8810-e174c162d561" providerId="AD" clId="Web-{F1E37353-CD5C-565C-6B32-BC4D19F883B1}"/>
    <pc:docChg chg="modSld">
      <pc:chgData name="Cloé Escudier" userId="S::cloe.escudier@epita.fr::2c2c6d60-d258-4fa6-8810-e174c162d561" providerId="AD" clId="Web-{F1E37353-CD5C-565C-6B32-BC4D19F883B1}" dt="2019-03-13T16:55:24.749" v="3" actId="20577"/>
      <pc:docMkLst>
        <pc:docMk/>
      </pc:docMkLst>
      <pc:sldChg chg="modSp">
        <pc:chgData name="Cloé Escudier" userId="S::cloe.escudier@epita.fr::2c2c6d60-d258-4fa6-8810-e174c162d561" providerId="AD" clId="Web-{F1E37353-CD5C-565C-6B32-BC4D19F883B1}" dt="2019-03-13T16:55:24.749" v="2" actId="20577"/>
        <pc:sldMkLst>
          <pc:docMk/>
          <pc:sldMk cId="2967449687" sldId="256"/>
        </pc:sldMkLst>
        <pc:spChg chg="mod">
          <ac:chgData name="Cloé Escudier" userId="S::cloe.escudier@epita.fr::2c2c6d60-d258-4fa6-8810-e174c162d561" providerId="AD" clId="Web-{F1E37353-CD5C-565C-6B32-BC4D19F883B1}" dt="2019-03-13T16:55:24.749" v="2" actId="20577"/>
          <ac:spMkLst>
            <pc:docMk/>
            <pc:sldMk cId="2967449687" sldId="256"/>
            <ac:spMk id="3" creationId="{4FE6A780-3B99-4DC2-9680-DEAC35FBD057}"/>
          </ac:spMkLst>
        </pc:spChg>
      </pc:sldChg>
    </pc:docChg>
  </pc:docChgLst>
  <pc:docChgLst>
    <pc:chgData name="Cloé Escudier" userId="2c2c6d60-d258-4fa6-8810-e174c162d561" providerId="ADAL" clId="{5D9FC92A-9A97-4E07-825F-24C9CC4BF751}"/>
    <pc:docChg chg="undo custSel modSld sldOrd">
      <pc:chgData name="Cloé Escudier" userId="2c2c6d60-d258-4fa6-8810-e174c162d561" providerId="ADAL" clId="{5D9FC92A-9A97-4E07-825F-24C9CC4BF751}" dt="2019-03-14T13:12:40.851" v="453"/>
      <pc:docMkLst>
        <pc:docMk/>
      </pc:docMkLst>
      <pc:sldChg chg="modSp">
        <pc:chgData name="Cloé Escudier" userId="2c2c6d60-d258-4fa6-8810-e174c162d561" providerId="ADAL" clId="{5D9FC92A-9A97-4E07-825F-24C9CC4BF751}" dt="2019-03-14T10:52:48.600" v="446" actId="20577"/>
        <pc:sldMkLst>
          <pc:docMk/>
          <pc:sldMk cId="4066598129" sldId="258"/>
        </pc:sldMkLst>
        <pc:spChg chg="mod">
          <ac:chgData name="Cloé Escudier" userId="2c2c6d60-d258-4fa6-8810-e174c162d561" providerId="ADAL" clId="{5D9FC92A-9A97-4E07-825F-24C9CC4BF751}" dt="2019-03-14T10:52:48.600" v="446" actId="20577"/>
          <ac:spMkLst>
            <pc:docMk/>
            <pc:sldMk cId="4066598129" sldId="258"/>
            <ac:spMk id="3" creationId="{5D8FB439-7536-4C15-8113-B46C8BDF7514}"/>
          </ac:spMkLst>
        </pc:spChg>
      </pc:sldChg>
      <pc:sldChg chg="modSp">
        <pc:chgData name="Cloé Escudier" userId="2c2c6d60-d258-4fa6-8810-e174c162d561" providerId="ADAL" clId="{5D9FC92A-9A97-4E07-825F-24C9CC4BF751}" dt="2019-03-14T10:59:04.972" v="448" actId="108"/>
        <pc:sldMkLst>
          <pc:docMk/>
          <pc:sldMk cId="3720526176" sldId="259"/>
        </pc:sldMkLst>
        <pc:graphicFrameChg chg="mod modGraphic">
          <ac:chgData name="Cloé Escudier" userId="2c2c6d60-d258-4fa6-8810-e174c162d561" providerId="ADAL" clId="{5D9FC92A-9A97-4E07-825F-24C9CC4BF751}" dt="2019-03-14T10:59:04.972" v="448" actId="108"/>
          <ac:graphicFrameMkLst>
            <pc:docMk/>
            <pc:sldMk cId="3720526176" sldId="259"/>
            <ac:graphicFrameMk id="4" creationId="{0CF28EB3-8CBF-4ECF-B5CF-4799C5A36886}"/>
          </ac:graphicFrameMkLst>
        </pc:graphicFrameChg>
      </pc:sldChg>
      <pc:sldChg chg="addSp delSp modSp">
        <pc:chgData name="Cloé Escudier" userId="2c2c6d60-d258-4fa6-8810-e174c162d561" providerId="ADAL" clId="{5D9FC92A-9A97-4E07-825F-24C9CC4BF751}" dt="2019-03-14T10:36:13.269" v="349" actId="20577"/>
        <pc:sldMkLst>
          <pc:docMk/>
          <pc:sldMk cId="1940102732" sldId="261"/>
        </pc:sldMkLst>
        <pc:spChg chg="del mod">
          <ac:chgData name="Cloé Escudier" userId="2c2c6d60-d258-4fa6-8810-e174c162d561" providerId="ADAL" clId="{5D9FC92A-9A97-4E07-825F-24C9CC4BF751}" dt="2019-03-14T10:25:47.608" v="109"/>
          <ac:spMkLst>
            <pc:docMk/>
            <pc:sldMk cId="1940102732" sldId="261"/>
            <ac:spMk id="3" creationId="{5B603EFC-6B6A-472E-A263-D8092736B180}"/>
          </ac:spMkLst>
        </pc:spChg>
        <pc:spChg chg="add del mod">
          <ac:chgData name="Cloé Escudier" userId="2c2c6d60-d258-4fa6-8810-e174c162d561" providerId="ADAL" clId="{5D9FC92A-9A97-4E07-825F-24C9CC4BF751}" dt="2019-03-14T10:29:56.493" v="134"/>
          <ac:spMkLst>
            <pc:docMk/>
            <pc:sldMk cId="1940102732" sldId="261"/>
            <ac:spMk id="5" creationId="{2019CD7B-7361-426F-8595-63E50ACD9B70}"/>
          </ac:spMkLst>
        </pc:spChg>
        <pc:spChg chg="add del mod">
          <ac:chgData name="Cloé Escudier" userId="2c2c6d60-d258-4fa6-8810-e174c162d561" providerId="ADAL" clId="{5D9FC92A-9A97-4E07-825F-24C9CC4BF751}" dt="2019-03-14T10:30:39.236" v="143" actId="478"/>
          <ac:spMkLst>
            <pc:docMk/>
            <pc:sldMk cId="1940102732" sldId="261"/>
            <ac:spMk id="6" creationId="{704683A4-EBB8-4CBC-B492-C0876F42DB64}"/>
          </ac:spMkLst>
        </pc:spChg>
        <pc:spChg chg="add mod">
          <ac:chgData name="Cloé Escudier" userId="2c2c6d60-d258-4fa6-8810-e174c162d561" providerId="ADAL" clId="{5D9FC92A-9A97-4E07-825F-24C9CC4BF751}" dt="2019-03-14T10:36:13.269" v="349" actId="20577"/>
          <ac:spMkLst>
            <pc:docMk/>
            <pc:sldMk cId="1940102732" sldId="261"/>
            <ac:spMk id="7" creationId="{4D653FF6-AF06-4618-B093-BA06F12D8537}"/>
          </ac:spMkLst>
        </pc:spChg>
        <pc:picChg chg="add mod modCrop">
          <ac:chgData name="Cloé Escudier" userId="2c2c6d60-d258-4fa6-8810-e174c162d561" providerId="ADAL" clId="{5D9FC92A-9A97-4E07-825F-24C9CC4BF751}" dt="2019-03-14T10:29:19.613" v="131" actId="1076"/>
          <ac:picMkLst>
            <pc:docMk/>
            <pc:sldMk cId="1940102732" sldId="261"/>
            <ac:picMk id="4" creationId="{E1892606-8343-4651-96D7-62941B247D1A}"/>
          </ac:picMkLst>
        </pc:picChg>
      </pc:sldChg>
      <pc:sldChg chg="addSp delSp modSp">
        <pc:chgData name="Cloé Escudier" userId="2c2c6d60-d258-4fa6-8810-e174c162d561" providerId="ADAL" clId="{5D9FC92A-9A97-4E07-825F-24C9CC4BF751}" dt="2019-03-14T10:38:09.580" v="358" actId="1076"/>
        <pc:sldMkLst>
          <pc:docMk/>
          <pc:sldMk cId="157377976" sldId="277"/>
        </pc:sldMkLst>
        <pc:spChg chg="mod">
          <ac:chgData name="Cloé Escudier" userId="2c2c6d60-d258-4fa6-8810-e174c162d561" providerId="ADAL" clId="{5D9FC92A-9A97-4E07-825F-24C9CC4BF751}" dt="2019-03-14T10:04:48.123" v="7" actId="1076"/>
          <ac:spMkLst>
            <pc:docMk/>
            <pc:sldMk cId="157377976" sldId="277"/>
            <ac:spMk id="2" creationId="{0E51F2F4-5187-4736-9CB2-020CCAD76C49}"/>
          </ac:spMkLst>
        </pc:spChg>
        <pc:spChg chg="del mod">
          <ac:chgData name="Cloé Escudier" userId="2c2c6d60-d258-4fa6-8810-e174c162d561" providerId="ADAL" clId="{5D9FC92A-9A97-4E07-825F-24C9CC4BF751}" dt="2019-03-14T10:04:17.730" v="1" actId="931"/>
          <ac:spMkLst>
            <pc:docMk/>
            <pc:sldMk cId="157377976" sldId="277"/>
            <ac:spMk id="3" creationId="{B3E59CF4-AEE9-47B0-BA90-E14E5C6198B4}"/>
          </ac:spMkLst>
        </pc:spChg>
        <pc:spChg chg="add mod">
          <ac:chgData name="Cloé Escudier" userId="2c2c6d60-d258-4fa6-8810-e174c162d561" providerId="ADAL" clId="{5D9FC92A-9A97-4E07-825F-24C9CC4BF751}" dt="2019-03-14T10:38:06.251" v="357" actId="1076"/>
          <ac:spMkLst>
            <pc:docMk/>
            <pc:sldMk cId="157377976" sldId="277"/>
            <ac:spMk id="8" creationId="{A43FA6C4-2DD9-4141-96FB-F729FB55A337}"/>
          </ac:spMkLst>
        </pc:spChg>
        <pc:spChg chg="add del mod">
          <ac:chgData name="Cloé Escudier" userId="2c2c6d60-d258-4fa6-8810-e174c162d561" providerId="ADAL" clId="{5D9FC92A-9A97-4E07-825F-24C9CC4BF751}" dt="2019-03-14T10:09:26.239" v="31"/>
          <ac:spMkLst>
            <pc:docMk/>
            <pc:sldMk cId="157377976" sldId="277"/>
            <ac:spMk id="9" creationId="{44376314-E941-4131-B1DD-07ACD83E3AD4}"/>
          </ac:spMkLst>
        </pc:spChg>
        <pc:spChg chg="add mod">
          <ac:chgData name="Cloé Escudier" userId="2c2c6d60-d258-4fa6-8810-e174c162d561" providerId="ADAL" clId="{5D9FC92A-9A97-4E07-825F-24C9CC4BF751}" dt="2019-03-14T10:38:09.580" v="358" actId="1076"/>
          <ac:spMkLst>
            <pc:docMk/>
            <pc:sldMk cId="157377976" sldId="277"/>
            <ac:spMk id="10" creationId="{ED60C9E1-4DEE-4DF9-9EFD-2EC8F9D94556}"/>
          </ac:spMkLst>
        </pc:spChg>
        <pc:spChg chg="add mod">
          <ac:chgData name="Cloé Escudier" userId="2c2c6d60-d258-4fa6-8810-e174c162d561" providerId="ADAL" clId="{5D9FC92A-9A97-4E07-825F-24C9CC4BF751}" dt="2019-03-14T10:37:51.730" v="356" actId="1076"/>
          <ac:spMkLst>
            <pc:docMk/>
            <pc:sldMk cId="157377976" sldId="277"/>
            <ac:spMk id="11" creationId="{9BD6577D-B603-4E64-B8DB-854BBC0E54EB}"/>
          </ac:spMkLst>
        </pc:spChg>
        <pc:spChg chg="add mod">
          <ac:chgData name="Cloé Escudier" userId="2c2c6d60-d258-4fa6-8810-e174c162d561" providerId="ADAL" clId="{5D9FC92A-9A97-4E07-825F-24C9CC4BF751}" dt="2019-03-14T10:37:42.181" v="355" actId="1076"/>
          <ac:spMkLst>
            <pc:docMk/>
            <pc:sldMk cId="157377976" sldId="277"/>
            <ac:spMk id="12" creationId="{5C40AC54-FF24-4756-AEBA-464A51EEA1AD}"/>
          </ac:spMkLst>
        </pc:spChg>
        <pc:picChg chg="add mod modCrop">
          <ac:chgData name="Cloé Escudier" userId="2c2c6d60-d258-4fa6-8810-e174c162d561" providerId="ADAL" clId="{5D9FC92A-9A97-4E07-825F-24C9CC4BF751}" dt="2019-03-14T10:37:34.584" v="354" actId="14100"/>
          <ac:picMkLst>
            <pc:docMk/>
            <pc:sldMk cId="157377976" sldId="277"/>
            <ac:picMk id="5" creationId="{549819D7-1BB9-41DF-B9B6-78734086C1AD}"/>
          </ac:picMkLst>
        </pc:picChg>
        <pc:cxnChg chg="add del mod">
          <ac:chgData name="Cloé Escudier" userId="2c2c6d60-d258-4fa6-8810-e174c162d561" providerId="ADAL" clId="{5D9FC92A-9A97-4E07-825F-24C9CC4BF751}" dt="2019-03-14T10:06:50.401" v="10" actId="11529"/>
          <ac:cxnSpMkLst>
            <pc:docMk/>
            <pc:sldMk cId="157377976" sldId="277"/>
            <ac:cxnSpMk id="7" creationId="{8AC0D73C-0EBA-4762-AFD2-3CCA41D9D087}"/>
          </ac:cxnSpMkLst>
        </pc:cxnChg>
      </pc:sldChg>
      <pc:sldChg chg="modSp">
        <pc:chgData name="Cloé Escudier" userId="2c2c6d60-d258-4fa6-8810-e174c162d561" providerId="ADAL" clId="{5D9FC92A-9A97-4E07-825F-24C9CC4BF751}" dt="2019-03-14T11:31:06.838" v="452" actId="20577"/>
        <pc:sldMkLst>
          <pc:docMk/>
          <pc:sldMk cId="2803839397" sldId="280"/>
        </pc:sldMkLst>
        <pc:spChg chg="mod">
          <ac:chgData name="Cloé Escudier" userId="2c2c6d60-d258-4fa6-8810-e174c162d561" providerId="ADAL" clId="{5D9FC92A-9A97-4E07-825F-24C9CC4BF751}" dt="2019-03-14T11:31:06.838" v="452" actId="20577"/>
          <ac:spMkLst>
            <pc:docMk/>
            <pc:sldMk cId="2803839397" sldId="280"/>
            <ac:spMk id="2" creationId="{8B8BD7E6-5973-4212-B05D-167E067469AF}"/>
          </ac:spMkLst>
        </pc:spChg>
      </pc:sldChg>
      <pc:sldChg chg="ord">
        <pc:chgData name="Cloé Escudier" userId="2c2c6d60-d258-4fa6-8810-e174c162d561" providerId="ADAL" clId="{5D9FC92A-9A97-4E07-825F-24C9CC4BF751}" dt="2019-03-14T13:12:40.851" v="453"/>
        <pc:sldMkLst>
          <pc:docMk/>
          <pc:sldMk cId="2994214960" sldId="283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13AB8729-33CB-43DF-A28A-5EA3008A834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25CFE45-2AB2-4DCF-923F-DF6E03C6FFC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F0E4AE-0A06-44A4-B2E3-64FFC6E20114}" type="datetimeFigureOut">
              <a:rPr lang="fr-FR" smtClean="0"/>
              <a:t>14/03/2019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8C6817AA-8DEE-405A-9C50-F44817AB966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2A98FF7-2BB1-45D5-8FF2-212273CFE55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A84D06-2884-4273-BC87-68392E71CDF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073599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1FCEE6-CFA9-4906-8C9C-229E3A434C2A}" type="datetimeFigureOut">
              <a:rPr lang="fr-FR" smtClean="0"/>
              <a:t>14/03/2019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9A6D2A-3B8F-4654-A4DA-C191208EBE7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501491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9A6D2A-3B8F-4654-A4DA-C191208EBE7A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048737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95767" y="6096530"/>
            <a:ext cx="1142245" cy="6699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B5FDF-C2A1-4E13-834B-240A48F4C8E2}" type="datetime1">
              <a:rPr lang="en-US" smtClean="0"/>
              <a:t>3/14/2019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6FE76-E9EF-4FA4-8259-2035E8A484EE}" type="datetime1">
              <a:rPr lang="en-US" smtClean="0"/>
              <a:t>3/14/2019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114FD-EA2C-4985-9B91-E1F3F923D303}" type="datetime1">
              <a:rPr lang="en-US" smtClean="0"/>
              <a:t>3/14/2019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FD72ED-4B43-490E-82C4-A428BCCDDB6F}" type="datetime1">
              <a:rPr lang="en-US" smtClean="0"/>
              <a:t>3/14/2019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633CD-F65A-4B2B-B52B-F989E00A873D}" type="datetime1">
              <a:rPr lang="en-US" smtClean="0"/>
              <a:t>3/14/2019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fr-FR"/>
              <a:t>Modifiez le style du titre</a:t>
            </a:r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FCF9E-2F98-4B6B-B587-3B06D5C6DF80}" type="datetime1">
              <a:rPr lang="en-US" smtClean="0"/>
              <a:t>3/14/2019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62A2C-B758-4B4E-84E0-EF216FCCC140}" type="datetime1">
              <a:rPr lang="en-US" smtClean="0"/>
              <a:t>3/14/2019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14EAA-2A62-4D24-91C0-15EECF63BD2C}" type="datetime1">
              <a:rPr lang="en-US" smtClean="0"/>
              <a:t>3/14/2019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685800"/>
            <a:ext cx="8534400" cy="1507067"/>
          </a:xfrm>
        </p:spPr>
        <p:txBody>
          <a:bodyPr/>
          <a:lstStyle>
            <a:lvl1pPr>
              <a:defRPr cap="none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2374900"/>
            <a:ext cx="8534400" cy="3615267"/>
          </a:xfrm>
        </p:spPr>
        <p:txBody>
          <a:bodyPr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73048" y="6019799"/>
            <a:ext cx="1142245" cy="6699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40F8C-F601-4892-AF4B-E9977302EF1C}" type="datetime1">
              <a:rPr lang="en-US" smtClean="0"/>
              <a:t>3/14/2019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57D0B-E5CB-4BC1-9E2C-3CF2D3D7C9B6}" type="datetime1">
              <a:rPr lang="en-US" smtClean="0"/>
              <a:t>3/14/2019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C6EA79-D570-45F0-A394-B44CADD0D821}" type="datetime1">
              <a:rPr lang="en-US" smtClean="0"/>
              <a:t>3/14/2019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826D9-A924-4DCF-BCD5-AB7246FD4A4B}" type="datetime1">
              <a:rPr lang="en-US" smtClean="0"/>
              <a:t>3/14/2019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69F95-58E9-42C5-9FDC-27FA05AC7CE1}" type="datetime1">
              <a:rPr lang="en-US" smtClean="0"/>
              <a:t>3/14/2019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4CA13-59D0-4894-B860-C6A77ACCA68E}" type="datetime1">
              <a:rPr lang="en-US" smtClean="0"/>
              <a:t>3/14/2019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F578F4-73D5-4889-933E-EEAEAD221FB5}" type="datetime1">
              <a:rPr lang="en-US" smtClean="0"/>
              <a:t>3/14/2019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AA1A1D00-3038-4DA3-8A71-A15C745BC00B}" type="datetime1">
              <a:rPr lang="en-US" smtClean="0"/>
              <a:t>3/14/2019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‹N°›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68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gif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media" Target="../media/media3.wav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6" Type="http://schemas.openxmlformats.org/officeDocument/2006/relationships/image" Target="../media/image18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3.wav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598AA63-058D-47D9-BEEA-CB995C0F654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cap="none" dirty="0" err="1"/>
              <a:t>SuperPlatformer</a:t>
            </a:r>
            <a:endParaRPr lang="fr-FR" cap="none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FE6A780-3B99-4DC2-9680-DEAC35FBD0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864904" cy="1947333"/>
          </a:xfrm>
        </p:spPr>
        <p:txBody>
          <a:bodyPr>
            <a:normAutofit/>
          </a:bodyPr>
          <a:lstStyle/>
          <a:p>
            <a:r>
              <a:rPr lang="fr-FR">
                <a:solidFill>
                  <a:schemeClr val="bg1"/>
                </a:solidFill>
              </a:rPr>
              <a:t>CARLIER, ESCUDIER, PION, VISENTIN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7E87F33-CAD9-428C-BFAD-B2503A6541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74496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8F88FC9-A4D6-4037-83C5-993D964542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44" y="318520"/>
            <a:ext cx="8534400" cy="1189794"/>
          </a:xfrm>
        </p:spPr>
        <p:txBody>
          <a:bodyPr/>
          <a:lstStyle/>
          <a:p>
            <a:r>
              <a:rPr lang="fr-FR" b="1" dirty="0"/>
              <a:t>Intelligence artificielle</a:t>
            </a:r>
          </a:p>
        </p:txBody>
      </p:sp>
      <p:grpSp>
        <p:nvGrpSpPr>
          <p:cNvPr id="51" name="Groupe 50">
            <a:extLst>
              <a:ext uri="{FF2B5EF4-FFF2-40B4-BE49-F238E27FC236}">
                <a16:creationId xmlns:a16="http://schemas.microsoft.com/office/drawing/2014/main" id="{ADC6B603-9AD4-4DEB-9027-E83D7A83B170}"/>
              </a:ext>
            </a:extLst>
          </p:cNvPr>
          <p:cNvGrpSpPr/>
          <p:nvPr/>
        </p:nvGrpSpPr>
        <p:grpSpPr>
          <a:xfrm>
            <a:off x="607544" y="1667833"/>
            <a:ext cx="11118172" cy="4710800"/>
            <a:chOff x="499600" y="1917078"/>
            <a:chExt cx="10073546" cy="4268189"/>
          </a:xfrm>
        </p:grpSpPr>
        <p:grpSp>
          <p:nvGrpSpPr>
            <p:cNvPr id="3" name="Groupe 2">
              <a:extLst>
                <a:ext uri="{FF2B5EF4-FFF2-40B4-BE49-F238E27FC236}">
                  <a16:creationId xmlns:a16="http://schemas.microsoft.com/office/drawing/2014/main" id="{45AD45DB-F2C5-48E7-A3D6-FE385ACB0AA1}"/>
                </a:ext>
              </a:extLst>
            </p:cNvPr>
            <p:cNvGrpSpPr/>
            <p:nvPr/>
          </p:nvGrpSpPr>
          <p:grpSpPr>
            <a:xfrm>
              <a:off x="499600" y="1917078"/>
              <a:ext cx="10073546" cy="4268189"/>
              <a:chOff x="499600" y="1917078"/>
              <a:chExt cx="10073546" cy="4268189"/>
            </a:xfrm>
          </p:grpSpPr>
          <p:grpSp>
            <p:nvGrpSpPr>
              <p:cNvPr id="6" name="Groupe 5">
                <a:extLst>
                  <a:ext uri="{FF2B5EF4-FFF2-40B4-BE49-F238E27FC236}">
                    <a16:creationId xmlns:a16="http://schemas.microsoft.com/office/drawing/2014/main" id="{6AF6A474-1DAF-4D3E-90FE-FB838F643214}"/>
                  </a:ext>
                </a:extLst>
              </p:cNvPr>
              <p:cNvGrpSpPr/>
              <p:nvPr/>
            </p:nvGrpSpPr>
            <p:grpSpPr>
              <a:xfrm>
                <a:off x="499600" y="1917078"/>
                <a:ext cx="7264059" cy="4268189"/>
                <a:chOff x="0" y="-57152"/>
                <a:chExt cx="5245100" cy="3081753"/>
              </a:xfrm>
            </p:grpSpPr>
            <p:pic>
              <p:nvPicPr>
                <p:cNvPr id="14" name="Image 13">
                  <a:extLst>
                    <a:ext uri="{FF2B5EF4-FFF2-40B4-BE49-F238E27FC236}">
                      <a16:creationId xmlns:a16="http://schemas.microsoft.com/office/drawing/2014/main" id="{13135FE0-B189-4063-877B-A7A4596D3B7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-691"/>
                <a:stretch/>
              </p:blipFill>
              <p:spPr bwMode="auto">
                <a:xfrm>
                  <a:off x="0" y="-57152"/>
                  <a:ext cx="5245100" cy="3081753"/>
                </a:xfrm>
                <a:prstGeom prst="rect">
                  <a:avLst/>
                </a:prstGeom>
                <a:solidFill>
                  <a:srgbClr val="FFFFFF">
                    <a:shade val="85000"/>
                  </a:srgbClr>
                </a:solidFill>
                <a:ln w="88900" cap="sq">
                  <a:solidFill>
                    <a:srgbClr val="FFFFFF"/>
                  </a:solidFill>
                  <a:miter lim="800000"/>
                </a:ln>
                <a:effectLst>
                  <a:outerShdw blurRad="55000" dist="18000" dir="5400000" algn="tl" rotWithShape="0">
                    <a:srgbClr val="000000">
                      <a:alpha val="40000"/>
                    </a:srgbClr>
                  </a:outerShdw>
                </a:effectLst>
                <a:scene3d>
                  <a:camera prst="orthographicFront"/>
                  <a:lightRig rig="twoPt" dir="t">
                    <a:rot lat="0" lon="0" rev="7200000"/>
                  </a:lightRig>
                </a:scene3d>
                <a:sp3d>
                  <a:bevelT w="25400" h="19050"/>
                  <a:contourClr>
                    <a:srgbClr val="FFFFFF"/>
                  </a:contourClr>
                </a:sp3d>
              </p:spPr>
            </p:pic>
            <p:sp>
              <p:nvSpPr>
                <p:cNvPr id="8" name="Accolade fermante 7">
                  <a:extLst>
                    <a:ext uri="{FF2B5EF4-FFF2-40B4-BE49-F238E27FC236}">
                      <a16:creationId xmlns:a16="http://schemas.microsoft.com/office/drawing/2014/main" id="{6A5C3A01-AB0A-42D0-BCD5-6EC5BE62629F}"/>
                    </a:ext>
                  </a:extLst>
                </p:cNvPr>
                <p:cNvSpPr/>
                <p:nvPr/>
              </p:nvSpPr>
              <p:spPr>
                <a:xfrm>
                  <a:off x="1936750" y="857250"/>
                  <a:ext cx="139700" cy="463550"/>
                </a:xfrm>
                <a:prstGeom prst="rightBrac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fr-FR"/>
                </a:p>
              </p:txBody>
            </p:sp>
            <p:sp>
              <p:nvSpPr>
                <p:cNvPr id="9" name="Zone de texte 2">
                  <a:extLst>
                    <a:ext uri="{FF2B5EF4-FFF2-40B4-BE49-F238E27FC236}">
                      <a16:creationId xmlns:a16="http://schemas.microsoft.com/office/drawing/2014/main" id="{D6C5DB18-E3EB-46CF-938C-D49E98A57E68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298700" y="958850"/>
                  <a:ext cx="1720850" cy="258445"/>
                </a:xfrm>
                <a:prstGeom prst="rect">
                  <a:avLst/>
                </a:prstGeom>
                <a:noFill/>
                <a:extLst>
                  <a:ext uri="{53640926-AAD7-44D8-BBD7-CCE9431645EC}">
                    <a14:shadowObscured xmlns:a14="http://schemas.microsoft.com/office/drawing/2010/main" val="1"/>
                  </a:ext>
                </a:extLst>
              </p:spPr>
              <p:txBody>
                <a:bodyPr rot="0" vert="horz" wrap="square" lIns="0" tIns="45720" rIns="91440" bIns="45720" anchor="t" anchorCtr="0" upright="1">
                  <a:noAutofit/>
                </a:bodyPr>
                <a:lstStyle/>
                <a:p>
                  <a:pPr algn="just">
                    <a:lnSpc>
                      <a:spcPct val="107000"/>
                    </a:lnSpc>
                    <a:spcAft>
                      <a:spcPts val="0"/>
                    </a:spcAft>
                  </a:pPr>
                  <a:r>
                    <a:rPr lang="fr-FR" sz="1000" i="1">
                      <a:solidFill>
                        <a:srgbClr val="FFFFFF"/>
                      </a:solidFill>
                      <a:effectLst/>
                      <a:latin typeface="Calibri" panose="020F0502020204030204" pitchFamily="34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Les attributs de la classe IA</a:t>
                  </a:r>
                  <a:endParaRPr lang="fr-FR" sz="120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2" name="Accolade ouvrante 11">
                  <a:extLst>
                    <a:ext uri="{FF2B5EF4-FFF2-40B4-BE49-F238E27FC236}">
                      <a16:creationId xmlns:a16="http://schemas.microsoft.com/office/drawing/2014/main" id="{349C19A9-8C00-4749-91A3-DEDE8D029708}"/>
                    </a:ext>
                  </a:extLst>
                </p:cNvPr>
                <p:cNvSpPr/>
                <p:nvPr/>
              </p:nvSpPr>
              <p:spPr>
                <a:xfrm>
                  <a:off x="563335" y="1524000"/>
                  <a:ext cx="52916" cy="279400"/>
                </a:xfrm>
                <a:prstGeom prst="leftBrac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fr-FR"/>
                </a:p>
              </p:txBody>
            </p:sp>
            <p:sp>
              <p:nvSpPr>
                <p:cNvPr id="11" name="Zone de texte 2">
                  <a:extLst>
                    <a:ext uri="{FF2B5EF4-FFF2-40B4-BE49-F238E27FC236}">
                      <a16:creationId xmlns:a16="http://schemas.microsoft.com/office/drawing/2014/main" id="{600439F8-9061-4920-B1BF-644535E28298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462147" y="1763381"/>
                  <a:ext cx="1720850" cy="258445"/>
                </a:xfrm>
                <a:prstGeom prst="rect">
                  <a:avLst/>
                </a:prstGeom>
                <a:noFill/>
                <a:extLst>
                  <a:ext uri="{53640926-AAD7-44D8-BBD7-CCE9431645EC}">
                    <a14:shadowObscured xmlns:a14="http://schemas.microsoft.com/office/drawing/2010/main" val="1"/>
                  </a:ext>
                </a:extLst>
              </p:spPr>
              <p:txBody>
                <a:bodyPr rot="0" vert="horz" wrap="square" lIns="0" tIns="45720" rIns="91440" bIns="45720" anchor="t" anchorCtr="0" upright="1">
                  <a:noAutofit/>
                </a:bodyPr>
                <a:lstStyle/>
                <a:p>
                  <a:pPr algn="just">
                    <a:lnSpc>
                      <a:spcPct val="107000"/>
                    </a:lnSpc>
                    <a:spcAft>
                      <a:spcPts val="0"/>
                    </a:spcAft>
                  </a:pPr>
                  <a:r>
                    <a:rPr lang="fr-FR" sz="1000" i="1" dirty="0">
                      <a:solidFill>
                        <a:srgbClr val="FFFFFF"/>
                      </a:solidFill>
                      <a:effectLst/>
                      <a:latin typeface="Calibri" panose="020F0502020204030204" pitchFamily="34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Les deux méthodes</a:t>
                  </a:r>
                  <a:endParaRPr lang="fr-FR" sz="12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17" name="Accolade ouvrante 16">
                <a:extLst>
                  <a:ext uri="{FF2B5EF4-FFF2-40B4-BE49-F238E27FC236}">
                    <a16:creationId xmlns:a16="http://schemas.microsoft.com/office/drawing/2014/main" id="{277424CF-A490-49F3-BB60-5FB9DCE71403}"/>
                  </a:ext>
                </a:extLst>
              </p:cNvPr>
              <p:cNvSpPr/>
              <p:nvPr/>
            </p:nvSpPr>
            <p:spPr>
              <a:xfrm>
                <a:off x="8136056" y="2963622"/>
                <a:ext cx="262082" cy="1001240"/>
              </a:xfrm>
              <a:prstGeom prst="leftBrac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8" name="ZoneTexte 17">
                <a:extLst>
                  <a:ext uri="{FF2B5EF4-FFF2-40B4-BE49-F238E27FC236}">
                    <a16:creationId xmlns:a16="http://schemas.microsoft.com/office/drawing/2014/main" id="{6618278B-2FE0-4027-B8F2-EC4C73CB7182}"/>
                  </a:ext>
                </a:extLst>
              </p:cNvPr>
              <p:cNvSpPr txBox="1"/>
              <p:nvPr/>
            </p:nvSpPr>
            <p:spPr>
              <a:xfrm>
                <a:off x="8350201" y="2899317"/>
                <a:ext cx="2098744" cy="10875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err="1"/>
                  <a:t>objectToFollow</a:t>
                </a:r>
                <a:endParaRPr lang="fr-FR" dirty="0"/>
              </a:p>
              <a:p>
                <a:r>
                  <a:rPr lang="fr-FR" dirty="0" err="1"/>
                  <a:t>followDistance</a:t>
                </a:r>
                <a:endParaRPr lang="fr-FR" dirty="0"/>
              </a:p>
              <a:p>
                <a:r>
                  <a:rPr lang="fr-FR" dirty="0" err="1"/>
                  <a:t>followSpeed</a:t>
                </a:r>
                <a:endParaRPr lang="fr-FR" dirty="0"/>
              </a:p>
              <a:p>
                <a:r>
                  <a:rPr lang="fr-FR" dirty="0" err="1"/>
                  <a:t>edgeDetection</a:t>
                </a:r>
                <a:endParaRPr lang="fr-FR" dirty="0"/>
              </a:p>
            </p:txBody>
          </p:sp>
          <p:sp>
            <p:nvSpPr>
              <p:cNvPr id="23" name="Accolade ouvrante 22">
                <a:extLst>
                  <a:ext uri="{FF2B5EF4-FFF2-40B4-BE49-F238E27FC236}">
                    <a16:creationId xmlns:a16="http://schemas.microsoft.com/office/drawing/2014/main" id="{B54461B0-0596-477F-8861-E696A45B7601}"/>
                  </a:ext>
                </a:extLst>
              </p:cNvPr>
              <p:cNvSpPr/>
              <p:nvPr/>
            </p:nvSpPr>
            <p:spPr>
              <a:xfrm>
                <a:off x="8171441" y="4302242"/>
                <a:ext cx="155211" cy="693677"/>
              </a:xfrm>
              <a:prstGeom prst="leftBrac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4" name="ZoneTexte 23">
                <a:extLst>
                  <a:ext uri="{FF2B5EF4-FFF2-40B4-BE49-F238E27FC236}">
                    <a16:creationId xmlns:a16="http://schemas.microsoft.com/office/drawing/2014/main" id="{45CDB48D-D596-44AF-AD78-592B91EAD8D4}"/>
                  </a:ext>
                </a:extLst>
              </p:cNvPr>
              <p:cNvSpPr txBox="1"/>
              <p:nvPr/>
            </p:nvSpPr>
            <p:spPr>
              <a:xfrm>
                <a:off x="8350201" y="4349588"/>
                <a:ext cx="222294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err="1"/>
                  <a:t>UpdateParameter</a:t>
                </a:r>
                <a:endParaRPr lang="fr-FR" dirty="0"/>
              </a:p>
              <a:p>
                <a:r>
                  <a:rPr lang="fr-FR" dirty="0"/>
                  <a:t>Move</a:t>
                </a:r>
              </a:p>
            </p:txBody>
          </p:sp>
        </p:grpSp>
        <p:cxnSp>
          <p:nvCxnSpPr>
            <p:cNvPr id="31" name="Connecteur droit 30">
              <a:extLst>
                <a:ext uri="{FF2B5EF4-FFF2-40B4-BE49-F238E27FC236}">
                  <a16:creationId xmlns:a16="http://schemas.microsoft.com/office/drawing/2014/main" id="{4F021DBA-0D54-4BA9-AB39-63633C7B6D13}"/>
                </a:ext>
              </a:extLst>
            </p:cNvPr>
            <p:cNvCxnSpPr>
              <a:cxnSpLocks/>
              <a:stCxn id="8" idx="1"/>
              <a:endCxn id="17" idx="1"/>
            </p:cNvCxnSpPr>
            <p:nvPr/>
          </p:nvCxnSpPr>
          <p:spPr>
            <a:xfrm flipV="1">
              <a:off x="3375323" y="3464243"/>
              <a:ext cx="4760733" cy="4027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cteur : en angle 33">
              <a:extLst>
                <a:ext uri="{FF2B5EF4-FFF2-40B4-BE49-F238E27FC236}">
                  <a16:creationId xmlns:a16="http://schemas.microsoft.com/office/drawing/2014/main" id="{9BBD92CC-B37F-46B3-8601-B021870AA815}"/>
                </a:ext>
              </a:extLst>
            </p:cNvPr>
            <p:cNvCxnSpPr>
              <a:cxnSpLocks/>
              <a:stCxn id="12" idx="1"/>
              <a:endCxn id="23" idx="1"/>
            </p:cNvCxnSpPr>
            <p:nvPr/>
          </p:nvCxnSpPr>
          <p:spPr>
            <a:xfrm rot="10800000" flipH="1" flipV="1">
              <a:off x="1279775" y="4300435"/>
              <a:ext cx="6891665" cy="348645"/>
            </a:xfrm>
            <a:prstGeom prst="bentConnector3">
              <a:avLst>
                <a:gd name="adj1" fmla="val -3317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Espace réservé du numéro de diapositive 51">
            <a:extLst>
              <a:ext uri="{FF2B5EF4-FFF2-40B4-BE49-F238E27FC236}">
                <a16:creationId xmlns:a16="http://schemas.microsoft.com/office/drawing/2014/main" id="{299B35F2-9AFF-42D0-9542-FB20D99F63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3471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8F88FC9-A4D6-4037-83C5-993D964542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0" y="2675466"/>
            <a:ext cx="8534400" cy="1507067"/>
          </a:xfrm>
        </p:spPr>
        <p:txBody>
          <a:bodyPr>
            <a:normAutofit/>
          </a:bodyPr>
          <a:lstStyle/>
          <a:p>
            <a:pPr algn="ctr"/>
            <a:r>
              <a:rPr lang="fr-FR" sz="7000"/>
              <a:t>Graphismes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F82E878C-E27B-4754-96E6-3C46E4FA8C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732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BF6F3917-FAEF-4F5C-BE12-CF65574CE4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9EFF6467-061A-4EB4-A666-8ED016C0C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EDA5CB9C-6466-4DB3-83C9-AE3B536A54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AA604B4-1AE4-48CB-981A-54CC4AE3C0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65D1C11E-228A-44D3-B3E8-1364E7393D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0FD3847-BF68-4ACE-83F8-1E7CC32B1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547BBBDC-7066-4AF7-9C62-1803AB2F9B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Snip Diagonal Corner Rectangle 24">
            <a:extLst>
              <a:ext uri="{FF2B5EF4-FFF2-40B4-BE49-F238E27FC236}">
                <a16:creationId xmlns:a16="http://schemas.microsoft.com/office/drawing/2014/main" id="{350FA329-CBE0-46FE-A19B-84D688DAD7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8229" y="620722"/>
            <a:ext cx="10935543" cy="5286838"/>
          </a:xfrm>
          <a:prstGeom prst="snip2DiagRect">
            <a:avLst>
              <a:gd name="adj1" fmla="val 10787"/>
              <a:gd name="adj2" fmla="val 0"/>
            </a:avLst>
          </a:prstGeom>
          <a:solidFill>
            <a:srgbClr val="FFFFFF"/>
          </a:solidFill>
          <a:ln>
            <a:noFill/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 4" descr="Une image contenant carte, texte&#10;&#10;Description générée automatiquement">
            <a:extLst>
              <a:ext uri="{FF2B5EF4-FFF2-40B4-BE49-F238E27FC236}">
                <a16:creationId xmlns:a16="http://schemas.microsoft.com/office/drawing/2014/main" id="{183F33CD-E006-4535-A048-8AC91F3E36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1924570" y="1014697"/>
            <a:ext cx="3196824" cy="4502570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8FFEFAE-4471-4EAA-92D7-76C13B4D45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1" y="1593669"/>
            <a:ext cx="0" cy="3222171"/>
          </a:xfrm>
          <a:prstGeom prst="line">
            <a:avLst/>
          </a:prstGeom>
          <a:ln>
            <a:solidFill>
              <a:schemeClr val="accent1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age 3" descr="Une image contenant carte, texte&#10;&#10;Description générée automatiquement">
            <a:extLst>
              <a:ext uri="{FF2B5EF4-FFF2-40B4-BE49-F238E27FC236}">
                <a16:creationId xmlns:a16="http://schemas.microsoft.com/office/drawing/2014/main" id="{752AD7C5-6302-49DF-8E7E-01941F3E82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7070608" y="1014697"/>
            <a:ext cx="3196824" cy="4502570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FBB82D82-B3BC-48AA-8909-10A2B29E6F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E709DF90-FFB3-422E-A381-314DC88D026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2030" r="31510"/>
          <a:stretch/>
        </p:blipFill>
        <p:spPr>
          <a:xfrm>
            <a:off x="7418535" y="9325840"/>
            <a:ext cx="2535957" cy="28869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Image 17" descr="Une image contenant objet&#10;&#10;Description générée automatiquement">
            <a:extLst>
              <a:ext uri="{FF2B5EF4-FFF2-40B4-BE49-F238E27FC236}">
                <a16:creationId xmlns:a16="http://schemas.microsoft.com/office/drawing/2014/main" id="{523537BB-CE54-4BFE-8BE8-0FAF970884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9750" y="9062604"/>
            <a:ext cx="4286250" cy="3429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422483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B8BD7E6-5973-4212-B05D-167E06746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838" y="-18012"/>
            <a:ext cx="8534400" cy="1507067"/>
          </a:xfrm>
        </p:spPr>
        <p:txBody>
          <a:bodyPr>
            <a:normAutofit/>
          </a:bodyPr>
          <a:lstStyle/>
          <a:p>
            <a:r>
              <a:rPr lang="fr-FR" sz="4000" b="1" dirty="0">
                <a:latin typeface="Arial" panose="020B0604020202020204" pitchFamily="34" charset="0"/>
                <a:cs typeface="Arial" panose="020B0604020202020204" pitchFamily="34" charset="0"/>
              </a:rPr>
              <a:t>Les </a:t>
            </a:r>
            <a:r>
              <a:rPr lang="fr-FR" sz="4000" b="1" dirty="0" err="1">
                <a:latin typeface="Arial" panose="020B0604020202020204" pitchFamily="34" charset="0"/>
                <a:cs typeface="Arial" panose="020B0604020202020204" pitchFamily="34" charset="0"/>
              </a:rPr>
              <a:t>Sprites</a:t>
            </a:r>
            <a:endParaRPr lang="fr-FR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Image 11" descr="Une image contenant objet&#10;&#10;Description générée automatiquement">
            <a:extLst>
              <a:ext uri="{FF2B5EF4-FFF2-40B4-BE49-F238E27FC236}">
                <a16:creationId xmlns:a16="http://schemas.microsoft.com/office/drawing/2014/main" id="{F9202CC0-FD01-4082-9F3A-CAEDD027E7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9750" y="2033154"/>
            <a:ext cx="4286250" cy="3429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D332E75D-FD77-4B9E-8B10-B303AE8D08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BE3C2FA4-6EC9-4D8D-BEFD-35EE75EAE5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7366" y="-6887226"/>
            <a:ext cx="8817267" cy="495971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964D32FD-FEC1-492C-B902-FAB6A50B10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04135" y="2033154"/>
            <a:ext cx="3259974" cy="3259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9262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B8BD7E6-5973-4212-B05D-167E06746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838" y="-18012"/>
            <a:ext cx="8534400" cy="1507067"/>
          </a:xfrm>
        </p:spPr>
        <p:txBody>
          <a:bodyPr>
            <a:normAutofit/>
          </a:bodyPr>
          <a:lstStyle/>
          <a:p>
            <a:r>
              <a:rPr lang="fr-FR" sz="4000" dirty="0">
                <a:latin typeface="Arial" panose="020B0604020202020204" pitchFamily="34" charset="0"/>
                <a:cs typeface="Arial" panose="020B0604020202020204" pitchFamily="34" charset="0"/>
              </a:rPr>
              <a:t>Les arrière-plans 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F2E3A3B-AEDF-4BD2-842F-65F12510A9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7366" y="1323324"/>
            <a:ext cx="8817267" cy="495971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A3B0505-5D65-4E3B-9CE9-FCA93FC651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8393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BF6F3917-FAEF-4F5C-BE12-CF65574CE4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9EFF6467-061A-4EB4-A666-8ED016C0C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DA5CB9C-6466-4DB3-83C9-AE3B536A54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AA604B4-1AE4-48CB-981A-54CC4AE3C0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5D1C11E-228A-44D3-B3E8-1364E7393D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0FD3847-BF68-4ACE-83F8-1E7CC32B1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547BBBDC-7066-4AF7-9C62-1803AB2F9B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Snip Diagonal Corner Rectangle 24">
            <a:extLst>
              <a:ext uri="{FF2B5EF4-FFF2-40B4-BE49-F238E27FC236}">
                <a16:creationId xmlns:a16="http://schemas.microsoft.com/office/drawing/2014/main" id="{350FA329-CBE0-46FE-A19B-84D688DAD7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8229" y="620722"/>
            <a:ext cx="10935543" cy="5286838"/>
          </a:xfrm>
          <a:prstGeom prst="snip2DiagRect">
            <a:avLst>
              <a:gd name="adj1" fmla="val 10787"/>
              <a:gd name="adj2" fmla="val 0"/>
            </a:avLst>
          </a:prstGeom>
          <a:solidFill>
            <a:srgbClr val="FFFFFF"/>
          </a:solidFill>
          <a:ln>
            <a:noFill/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C32C2659-5245-4240-91B0-76653C89B8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1697" y="1999634"/>
            <a:ext cx="4502570" cy="2532695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8FFEFAE-4471-4EAA-92D7-76C13B4D45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1" y="1593669"/>
            <a:ext cx="0" cy="3222171"/>
          </a:xfrm>
          <a:prstGeom prst="line">
            <a:avLst/>
          </a:prstGeom>
          <a:ln>
            <a:solidFill>
              <a:schemeClr val="accent1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age 4">
            <a:extLst>
              <a:ext uri="{FF2B5EF4-FFF2-40B4-BE49-F238E27FC236}">
                <a16:creationId xmlns:a16="http://schemas.microsoft.com/office/drawing/2014/main" id="{8A6BAD81-D9DC-47C9-B6B9-BC4AA54D08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7735" y="1999634"/>
            <a:ext cx="4502570" cy="2532695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31DD8321-3CF3-48A3-BCE2-B4DC412F5543}"/>
              </a:ext>
            </a:extLst>
          </p:cNvPr>
          <p:cNvSpPr txBox="1"/>
          <p:nvPr/>
        </p:nvSpPr>
        <p:spPr>
          <a:xfrm>
            <a:off x="1377863" y="4876800"/>
            <a:ext cx="4296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>
                <a:solidFill>
                  <a:schemeClr val="bg1"/>
                </a:solidFill>
              </a:rPr>
              <a:t>Première ébauche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0B0C728B-A4AC-4336-92CF-34E6EB873D06}"/>
              </a:ext>
            </a:extLst>
          </p:cNvPr>
          <p:cNvSpPr txBox="1"/>
          <p:nvPr/>
        </p:nvSpPr>
        <p:spPr>
          <a:xfrm>
            <a:off x="6467839" y="4879023"/>
            <a:ext cx="4497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>
                <a:solidFill>
                  <a:schemeClr val="bg1"/>
                </a:solidFill>
              </a:rPr>
              <a:t>Dessin final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D02D0CD-86BA-4361-8F5C-EE7DC91B1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5FFC03F8-6EAE-4765-B301-3AF4676490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6721" y="1119269"/>
            <a:ext cx="8675077" cy="487973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662987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26FC0D4-A195-4CB0-AFC6-4FB46A144E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723" y="0"/>
            <a:ext cx="8534400" cy="1507067"/>
          </a:xfrm>
        </p:spPr>
        <p:txBody>
          <a:bodyPr/>
          <a:lstStyle/>
          <a:p>
            <a:r>
              <a:rPr lang="fr-FR"/>
              <a:t>L’interface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0B123867-25FA-4A38-B112-30A377D1F9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8461" y="1382523"/>
            <a:ext cx="8675077" cy="487973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3B92E86B-7346-407E-B834-76FBB4616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30E7D42E-74AD-4A47-8848-A590BB0FC2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60621" y="1738745"/>
            <a:ext cx="4351524" cy="42810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16A98B27-E13C-4999-B4D9-59455C8D40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36845" y="1738745"/>
            <a:ext cx="4351524" cy="42810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784347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26FC0D4-A195-4CB0-AFC6-4FB46A144E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723" y="0"/>
            <a:ext cx="8534400" cy="1507067"/>
          </a:xfrm>
        </p:spPr>
        <p:txBody>
          <a:bodyPr/>
          <a:lstStyle/>
          <a:p>
            <a:r>
              <a:rPr lang="fr-FR"/>
              <a:t>Site Internet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3B92E86B-7346-407E-B834-76FBB4616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30E7D42E-74AD-4A47-8848-A590BB0FC2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60621" y="1738745"/>
            <a:ext cx="4351524" cy="42810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16A98B27-E13C-4999-B4D9-59455C8D40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36845" y="1738745"/>
            <a:ext cx="4351524" cy="42810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DFC39313-59A0-4D0B-83CA-8A10D8C202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1032" y="2073707"/>
            <a:ext cx="4351524" cy="42810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0663A040-40A8-4168-8567-5A5269882F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2315" y="2089159"/>
            <a:ext cx="4351524" cy="42810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121445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D8AD35A-6221-4A27-9021-5C96D258A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/>
          <a:p>
            <a:pPr algn="ctr"/>
            <a:r>
              <a:rPr lang="fr-FR" sz="7000"/>
              <a:t>Conclusion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3E51E6DA-8B02-4945-8D30-73B026A73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18</a:t>
            </a:fld>
            <a:endParaRPr lang="en-US"/>
          </a:p>
        </p:txBody>
      </p:sp>
      <p:graphicFrame>
        <p:nvGraphicFramePr>
          <p:cNvPr id="4" name="Tableau 3">
            <a:extLst>
              <a:ext uri="{FF2B5EF4-FFF2-40B4-BE49-F238E27FC236}">
                <a16:creationId xmlns:a16="http://schemas.microsoft.com/office/drawing/2014/main" id="{58C1D717-7731-4F92-9296-E84D8EE237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5005512"/>
              </p:ext>
            </p:extLst>
          </p:nvPr>
        </p:nvGraphicFramePr>
        <p:xfrm>
          <a:off x="1663177" y="7771057"/>
          <a:ext cx="8865645" cy="22264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55215">
                  <a:extLst>
                    <a:ext uri="{9D8B030D-6E8A-4147-A177-3AD203B41FA5}">
                      <a16:colId xmlns:a16="http://schemas.microsoft.com/office/drawing/2014/main" val="4259308864"/>
                    </a:ext>
                  </a:extLst>
                </a:gridCol>
                <a:gridCol w="2955215">
                  <a:extLst>
                    <a:ext uri="{9D8B030D-6E8A-4147-A177-3AD203B41FA5}">
                      <a16:colId xmlns:a16="http://schemas.microsoft.com/office/drawing/2014/main" val="4037516808"/>
                    </a:ext>
                  </a:extLst>
                </a:gridCol>
                <a:gridCol w="2955215">
                  <a:extLst>
                    <a:ext uri="{9D8B030D-6E8A-4147-A177-3AD203B41FA5}">
                      <a16:colId xmlns:a16="http://schemas.microsoft.com/office/drawing/2014/main" val="33553977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FR"/>
                        <a:t>En retard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/>
                        <a:t>Dans les temps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/>
                        <a:t>En avance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6201987"/>
                  </a:ext>
                </a:extLst>
              </a:tr>
              <a:tr h="165669">
                <a:tc>
                  <a:txBody>
                    <a:bodyPr/>
                    <a:lstStyle/>
                    <a:p>
                      <a:r>
                        <a:rPr lang="fr-FR"/>
                        <a:t>Commandes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/>
                        <a:t>Mécaniques de jeu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/>
                        <a:t>Animations des modèles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69573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/>
                        <a:t>Scénario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/>
                        <a:t>Graphismes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05346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/>
                        <a:t>Intelligence artificielles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/>
                        <a:t>Sons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9406745"/>
                  </a:ext>
                </a:extLst>
              </a:tr>
              <a:tr h="377336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/>
                        <a:t>Site Internet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30927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/>
                        <a:t>Installateur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55690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971878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E7F1001-11BB-477A-9E96-296C7AFBF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Rappel sur l’état actuel</a:t>
            </a:r>
          </a:p>
        </p:txBody>
      </p:sp>
      <p:graphicFrame>
        <p:nvGraphicFramePr>
          <p:cNvPr id="4" name="Tableau 3">
            <a:extLst>
              <a:ext uri="{FF2B5EF4-FFF2-40B4-BE49-F238E27FC236}">
                <a16:creationId xmlns:a16="http://schemas.microsoft.com/office/drawing/2014/main" id="{BF70519E-8B49-4C49-A129-725D84A9E9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1251654"/>
              </p:ext>
            </p:extLst>
          </p:nvPr>
        </p:nvGraphicFramePr>
        <p:xfrm>
          <a:off x="1663177" y="2313232"/>
          <a:ext cx="8865645" cy="22264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55215">
                  <a:extLst>
                    <a:ext uri="{9D8B030D-6E8A-4147-A177-3AD203B41FA5}">
                      <a16:colId xmlns:a16="http://schemas.microsoft.com/office/drawing/2014/main" val="4259308864"/>
                    </a:ext>
                  </a:extLst>
                </a:gridCol>
                <a:gridCol w="2955215">
                  <a:extLst>
                    <a:ext uri="{9D8B030D-6E8A-4147-A177-3AD203B41FA5}">
                      <a16:colId xmlns:a16="http://schemas.microsoft.com/office/drawing/2014/main" val="4037516808"/>
                    </a:ext>
                  </a:extLst>
                </a:gridCol>
                <a:gridCol w="2955215">
                  <a:extLst>
                    <a:ext uri="{9D8B030D-6E8A-4147-A177-3AD203B41FA5}">
                      <a16:colId xmlns:a16="http://schemas.microsoft.com/office/drawing/2014/main" val="33553977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FR"/>
                        <a:t>En retard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/>
                        <a:t>Dans les temps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/>
                        <a:t>En avance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6201987"/>
                  </a:ext>
                </a:extLst>
              </a:tr>
              <a:tr h="165669">
                <a:tc>
                  <a:txBody>
                    <a:bodyPr/>
                    <a:lstStyle/>
                    <a:p>
                      <a:r>
                        <a:rPr lang="fr-FR"/>
                        <a:t>Commandes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/>
                        <a:t>Mécaniques de jeu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/>
                        <a:t>Animations des modèles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69573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/>
                        <a:t>Scénario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/>
                        <a:t>Graphismes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05346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/>
                        <a:t>Intelligence artificielles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/>
                        <a:t>Sons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9406745"/>
                  </a:ext>
                </a:extLst>
              </a:tr>
              <a:tr h="377336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/>
                        <a:t>Site Internet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30927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/>
                        <a:t>Installateur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5569036"/>
                  </a:ext>
                </a:extLst>
              </a:tr>
            </a:tbl>
          </a:graphicData>
        </a:graphic>
      </p:graphicFrame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B35A4629-F121-468D-A1D2-AF71650C5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19</a:t>
            </a:fld>
            <a:endParaRPr lang="en-US"/>
          </a:p>
        </p:txBody>
      </p:sp>
      <p:graphicFrame>
        <p:nvGraphicFramePr>
          <p:cNvPr id="5" name="Tableau 4">
            <a:extLst>
              <a:ext uri="{FF2B5EF4-FFF2-40B4-BE49-F238E27FC236}">
                <a16:creationId xmlns:a16="http://schemas.microsoft.com/office/drawing/2014/main" id="{B5A355DF-DC37-41BE-9C08-20F7BE2AF2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7122510"/>
              </p:ext>
            </p:extLst>
          </p:nvPr>
        </p:nvGraphicFramePr>
        <p:xfrm>
          <a:off x="2031999" y="7688792"/>
          <a:ext cx="812800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3801620463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6134965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Tâche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Prévision (en %)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05428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/>
                        <a:t>Commandes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dirty="0"/>
                        <a:t>80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99454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/>
                        <a:t>Mécaniques de jeu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75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1078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/>
                        <a:t>Animations des modèles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44008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/>
                        <a:t>Scénario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90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35079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/>
                        <a:t>Intelligences artificielles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7961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/>
                        <a:t>Graphismes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8139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/>
                        <a:t>Sons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83057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/>
                        <a:t>Site Internet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35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99084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Installateur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20907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317993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BD49F82-44E4-4BEE-8551-78E60036C3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1999" cy="6857999"/>
          </a:xfrm>
        </p:spPr>
        <p:txBody>
          <a:bodyPr>
            <a:normAutofit/>
          </a:bodyPr>
          <a:lstStyle/>
          <a:p>
            <a:pPr algn="ctr"/>
            <a:r>
              <a:rPr lang="fr-FR" sz="7000" dirty="0"/>
              <a:t>Le groupe </a:t>
            </a:r>
            <a:br>
              <a:rPr lang="fr-FR" sz="7000" dirty="0"/>
            </a:br>
            <a:r>
              <a:rPr lang="fr-FR" sz="7000" dirty="0"/>
              <a:t>ACHC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64E07B9F-73DC-4FF2-81C1-0BDFB594F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5FE37D80-FC72-4088-9D67-0BF210A54FDE}"/>
              </a:ext>
            </a:extLst>
          </p:cNvPr>
          <p:cNvSpPr txBox="1">
            <a:spLocks/>
          </p:cNvSpPr>
          <p:nvPr/>
        </p:nvSpPr>
        <p:spPr>
          <a:xfrm>
            <a:off x="474662" y="-2400300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b="1" dirty="0" err="1"/>
              <a:t>SuperPlatformer</a:t>
            </a:r>
            <a:endParaRPr lang="fr-FR" b="1" dirty="0"/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7598AA63-058D-47D9-BEEA-CB995C0F6542}"/>
              </a:ext>
            </a:extLst>
          </p:cNvPr>
          <p:cNvSpPr>
            <a:spLocks noGrp="1"/>
          </p:cNvSpPr>
          <p:nvPr/>
        </p:nvSpPr>
        <p:spPr>
          <a:xfrm>
            <a:off x="542925" y="-4332817"/>
            <a:ext cx="8001000" cy="2971801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8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cap="none" dirty="0" err="1"/>
              <a:t>SuperPlatformer</a:t>
            </a:r>
            <a:endParaRPr lang="fr-FR" cap="none" dirty="0"/>
          </a:p>
        </p:txBody>
      </p:sp>
    </p:spTree>
    <p:extLst>
      <p:ext uri="{BB962C8B-B14F-4D97-AF65-F5344CB8AC3E}">
        <p14:creationId xmlns:p14="http://schemas.microsoft.com/office/powerpoint/2010/main" val="2751984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35CB023-168E-4473-9455-25D58C37C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Prévisions pour la prochaine soutenance</a:t>
            </a:r>
          </a:p>
        </p:txBody>
      </p:sp>
      <p:graphicFrame>
        <p:nvGraphicFramePr>
          <p:cNvPr id="4" name="Tableau 3">
            <a:extLst>
              <a:ext uri="{FF2B5EF4-FFF2-40B4-BE49-F238E27FC236}">
                <a16:creationId xmlns:a16="http://schemas.microsoft.com/office/drawing/2014/main" id="{BB8D6C06-6ED3-4E19-AC03-E55406870B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8089990"/>
              </p:ext>
            </p:extLst>
          </p:nvPr>
        </p:nvGraphicFramePr>
        <p:xfrm>
          <a:off x="2032000" y="2192867"/>
          <a:ext cx="812800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3801620463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6134965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Tâche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Prévision (en %)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05428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/>
                        <a:t>Commandes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dirty="0"/>
                        <a:t>80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99454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/>
                        <a:t>Mécaniques de jeu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75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1078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/>
                        <a:t>Animations des modèles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44008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/>
                        <a:t>Scénario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90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35079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/>
                        <a:t>Intelligences artificielles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7961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/>
                        <a:t>Graphismes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8139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/>
                        <a:t>Sons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83057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/>
                        <a:t>Site Internet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35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99084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Installateur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2090705"/>
                  </a:ext>
                </a:extLst>
              </a:tr>
            </a:tbl>
          </a:graphicData>
        </a:graphic>
      </p:graphicFrame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CC620BFE-1892-487E-A582-B8FD7B167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97935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1C23378-6188-4244-A562-CDD971711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/>
          <a:p>
            <a:pPr algn="ctr"/>
            <a:r>
              <a:rPr lang="fr-FR" sz="9000"/>
              <a:t>FIN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0407DC52-79EB-44AA-9587-1C457A14E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3934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runch 1 coupé no filtre">
            <a:hlinkClick r:id="" action="ppaction://media"/>
            <a:extLst>
              <a:ext uri="{FF2B5EF4-FFF2-40B4-BE49-F238E27FC236}">
                <a16:creationId xmlns:a16="http://schemas.microsoft.com/office/drawing/2014/main" id="{4C8F861A-94E4-4C12-A951-275F893E7F6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521907" y="3124200"/>
            <a:ext cx="609600" cy="609600"/>
          </a:xfrm>
          <a:prstGeom prst="rect">
            <a:avLst/>
          </a:prstGeom>
        </p:spPr>
      </p:pic>
      <p:pic>
        <p:nvPicPr>
          <p:cNvPr id="6" name="Crunch 2">
            <a:hlinkClick r:id="" action="ppaction://media"/>
            <a:extLst>
              <a:ext uri="{FF2B5EF4-FFF2-40B4-BE49-F238E27FC236}">
                <a16:creationId xmlns:a16="http://schemas.microsoft.com/office/drawing/2014/main" id="{160EC17D-6FD9-42B0-AE9D-F330A4AA72E4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908099" y="3124200"/>
            <a:ext cx="609600" cy="609600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32039655-8DB3-47D3-B5AC-A8C97DA04918}"/>
              </a:ext>
            </a:extLst>
          </p:cNvPr>
          <p:cNvSpPr txBox="1"/>
          <p:nvPr/>
        </p:nvSpPr>
        <p:spPr>
          <a:xfrm>
            <a:off x="1267216" y="3747370"/>
            <a:ext cx="3118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/>
              <a:t>Bruit 1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BFEAD071-5263-4A02-BB19-68F7BA91BC6D}"/>
              </a:ext>
            </a:extLst>
          </p:cNvPr>
          <p:cNvSpPr txBox="1"/>
          <p:nvPr/>
        </p:nvSpPr>
        <p:spPr>
          <a:xfrm>
            <a:off x="6653408" y="3733800"/>
            <a:ext cx="3118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/>
              <a:t>Bruit 2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A4CE8129-DC0D-4BEC-88E2-8F96247365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5660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50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287E127-3499-4A96-A8DE-D75726CD3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err="1"/>
              <a:t>SuperPlatformer</a:t>
            </a:r>
            <a:endParaRPr lang="fr-FR" b="1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D8FB439-7536-4C15-8113-B46C8BDF75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>
                <a:solidFill>
                  <a:schemeClr val="bg1"/>
                </a:solidFill>
              </a:rPr>
              <a:t>Jeu de plateformes </a:t>
            </a:r>
          </a:p>
          <a:p>
            <a:r>
              <a:rPr lang="fr-FR" dirty="0">
                <a:solidFill>
                  <a:schemeClr val="bg1"/>
                </a:solidFill>
              </a:rPr>
              <a:t>2D</a:t>
            </a:r>
          </a:p>
          <a:p>
            <a:r>
              <a:rPr lang="fr-FR" dirty="0">
                <a:solidFill>
                  <a:schemeClr val="bg1"/>
                </a:solidFill>
              </a:rPr>
              <a:t>Plusieurs décors</a:t>
            </a:r>
          </a:p>
          <a:p>
            <a:r>
              <a:rPr lang="fr-FR" dirty="0">
                <a:solidFill>
                  <a:schemeClr val="bg1"/>
                </a:solidFill>
              </a:rPr>
              <a:t>Pour tout public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3D86EE6-FDE1-4EA7-9BEC-F85257A5A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</a:t>
            </a:fld>
            <a:endParaRPr lang="en-US"/>
          </a:p>
        </p:txBody>
      </p:sp>
      <p:graphicFrame>
        <p:nvGraphicFramePr>
          <p:cNvPr id="6" name="Tableau 5">
            <a:extLst>
              <a:ext uri="{FF2B5EF4-FFF2-40B4-BE49-F238E27FC236}">
                <a16:creationId xmlns:a16="http://schemas.microsoft.com/office/drawing/2014/main" id="{6EE9A73B-A972-4577-A863-A96898A2DD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494821"/>
              </p:ext>
            </p:extLst>
          </p:nvPr>
        </p:nvGraphicFramePr>
        <p:xfrm>
          <a:off x="684212" y="7458933"/>
          <a:ext cx="10724604" cy="334913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52910">
                  <a:extLst>
                    <a:ext uri="{9D8B030D-6E8A-4147-A177-3AD203B41FA5}">
                      <a16:colId xmlns:a16="http://schemas.microsoft.com/office/drawing/2014/main" val="3717903098"/>
                    </a:ext>
                  </a:extLst>
                </a:gridCol>
                <a:gridCol w="1452910">
                  <a:extLst>
                    <a:ext uri="{9D8B030D-6E8A-4147-A177-3AD203B41FA5}">
                      <a16:colId xmlns:a16="http://schemas.microsoft.com/office/drawing/2014/main" val="4192776932"/>
                    </a:ext>
                  </a:extLst>
                </a:gridCol>
                <a:gridCol w="1452910">
                  <a:extLst>
                    <a:ext uri="{9D8B030D-6E8A-4147-A177-3AD203B41FA5}">
                      <a16:colId xmlns:a16="http://schemas.microsoft.com/office/drawing/2014/main" val="3782424276"/>
                    </a:ext>
                  </a:extLst>
                </a:gridCol>
                <a:gridCol w="1452910">
                  <a:extLst>
                    <a:ext uri="{9D8B030D-6E8A-4147-A177-3AD203B41FA5}">
                      <a16:colId xmlns:a16="http://schemas.microsoft.com/office/drawing/2014/main" val="2714045587"/>
                    </a:ext>
                  </a:extLst>
                </a:gridCol>
                <a:gridCol w="1452910">
                  <a:extLst>
                    <a:ext uri="{9D8B030D-6E8A-4147-A177-3AD203B41FA5}">
                      <a16:colId xmlns:a16="http://schemas.microsoft.com/office/drawing/2014/main" val="2405365769"/>
                    </a:ext>
                  </a:extLst>
                </a:gridCol>
                <a:gridCol w="1205530">
                  <a:extLst>
                    <a:ext uri="{9D8B030D-6E8A-4147-A177-3AD203B41FA5}">
                      <a16:colId xmlns:a16="http://schemas.microsoft.com/office/drawing/2014/main" val="2356952908"/>
                    </a:ext>
                  </a:extLst>
                </a:gridCol>
                <a:gridCol w="2254524">
                  <a:extLst>
                    <a:ext uri="{9D8B030D-6E8A-4147-A177-3AD203B41FA5}">
                      <a16:colId xmlns:a16="http://schemas.microsoft.com/office/drawing/2014/main" val="2277182602"/>
                    </a:ext>
                  </a:extLst>
                </a:gridCol>
              </a:tblGrid>
              <a:tr h="490751">
                <a:tc gridSpan="2"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500">
                          <a:effectLst/>
                        </a:rPr>
                        <a:t>Tâches</a:t>
                      </a:r>
                      <a:endParaRPr lang="fr-FR" sz="1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5939" marR="105939" marT="0" marB="0" anchor="ctr"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500" dirty="0">
                          <a:effectLst/>
                        </a:rPr>
                        <a:t>Avancement actuel</a:t>
                      </a:r>
                      <a:endParaRPr lang="fr-FR" sz="1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5939" marR="105939" marT="0" marB="0" anchor="ctr"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500">
                          <a:effectLst/>
                        </a:rPr>
                        <a:t>Deuxième soutenance</a:t>
                      </a:r>
                      <a:endParaRPr lang="fr-FR" sz="1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5939" marR="105939" marT="0" marB="0" anchor="ctr"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500">
                          <a:effectLst/>
                        </a:rPr>
                        <a:t>Soutenance finale</a:t>
                      </a:r>
                      <a:endParaRPr lang="fr-FR" sz="1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5939" marR="105939" marT="0" marB="0" anchor="ctr"/>
                </a:tc>
                <a:extLst>
                  <a:ext uri="{0D108BD9-81ED-4DB2-BD59-A6C34878D82A}">
                    <a16:rowId xmlns:a16="http://schemas.microsoft.com/office/drawing/2014/main" val="2356423651"/>
                  </a:ext>
                </a:extLst>
              </a:tr>
              <a:tr h="277598">
                <a:tc gridSpan="2"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500">
                          <a:effectLst/>
                        </a:rPr>
                        <a:t>Commandes</a:t>
                      </a:r>
                      <a:endParaRPr lang="fr-FR" sz="1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5939" marR="105939" marT="0" marB="0" anchor="ctr"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500" b="1" dirty="0">
                          <a:solidFill>
                            <a:srgbClr val="FF0000"/>
                          </a:solidFill>
                          <a:effectLst/>
                        </a:rPr>
                        <a:t>60%</a:t>
                      </a:r>
                      <a:endParaRPr lang="fr-FR" sz="1900" b="1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5939" marR="105939" marT="0" marB="0" anchor="ctr"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500" b="1" dirty="0">
                          <a:solidFill>
                            <a:schemeClr val="accent4">
                              <a:lumMod val="75000"/>
                            </a:schemeClr>
                          </a:solidFill>
                          <a:effectLst/>
                        </a:rPr>
                        <a:t>80%</a:t>
                      </a:r>
                      <a:endParaRPr lang="fr-FR" sz="1900" b="1" dirty="0">
                        <a:solidFill>
                          <a:schemeClr val="accent4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5939" marR="105939" marT="0" marB="0" anchor="ctr"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500">
                          <a:effectLst/>
                        </a:rPr>
                        <a:t>100%</a:t>
                      </a:r>
                      <a:endParaRPr lang="fr-FR" sz="1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5939" marR="105939" marT="0" marB="0" anchor="ctr"/>
                </a:tc>
                <a:extLst>
                  <a:ext uri="{0D108BD9-81ED-4DB2-BD59-A6C34878D82A}">
                    <a16:rowId xmlns:a16="http://schemas.microsoft.com/office/drawing/2014/main" val="957663695"/>
                  </a:ext>
                </a:extLst>
              </a:tr>
              <a:tr h="277598">
                <a:tc gridSpan="2"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500">
                          <a:effectLst/>
                        </a:rPr>
                        <a:t>Mécaniques du jeu</a:t>
                      </a:r>
                      <a:endParaRPr lang="fr-FR" sz="1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5939" marR="105939" marT="0" marB="0" anchor="ctr"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500" b="1" dirty="0">
                          <a:solidFill>
                            <a:schemeClr val="accent1"/>
                          </a:solidFill>
                          <a:effectLst/>
                        </a:rPr>
                        <a:t>40%</a:t>
                      </a:r>
                      <a:endParaRPr lang="fr-FR" sz="1900" b="1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5939" marR="105939" marT="0" marB="0" anchor="ctr"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500" dirty="0">
                          <a:effectLst/>
                        </a:rPr>
                        <a:t>75%</a:t>
                      </a:r>
                      <a:endParaRPr lang="fr-FR" sz="1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5939" marR="105939" marT="0" marB="0" anchor="ctr"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500">
                          <a:effectLst/>
                        </a:rPr>
                        <a:t>100%</a:t>
                      </a:r>
                      <a:endParaRPr lang="fr-FR" sz="1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5939" marR="105939" marT="0" marB="0" anchor="ctr"/>
                </a:tc>
                <a:extLst>
                  <a:ext uri="{0D108BD9-81ED-4DB2-BD59-A6C34878D82A}">
                    <a16:rowId xmlns:a16="http://schemas.microsoft.com/office/drawing/2014/main" val="2716623717"/>
                  </a:ext>
                </a:extLst>
              </a:tr>
              <a:tr h="277598">
                <a:tc gridSpan="2"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500">
                          <a:effectLst/>
                        </a:rPr>
                        <a:t>Animations des modèles</a:t>
                      </a:r>
                      <a:endParaRPr lang="fr-FR" sz="1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5939" marR="105939" marT="0" marB="0" anchor="ctr"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500" b="1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1%</a:t>
                      </a:r>
                      <a:endParaRPr lang="fr-FR" sz="1900" b="1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5939" marR="105939" marT="0" marB="0" anchor="ctr"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500">
                          <a:effectLst/>
                        </a:rPr>
                        <a:t>50%</a:t>
                      </a:r>
                      <a:endParaRPr lang="fr-FR" sz="1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5939" marR="105939" marT="0" marB="0" anchor="ctr"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500">
                          <a:effectLst/>
                        </a:rPr>
                        <a:t>100%</a:t>
                      </a:r>
                      <a:endParaRPr lang="fr-FR" sz="1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5939" marR="105939" marT="0" marB="0" anchor="ctr"/>
                </a:tc>
                <a:extLst>
                  <a:ext uri="{0D108BD9-81ED-4DB2-BD59-A6C34878D82A}">
                    <a16:rowId xmlns:a16="http://schemas.microsoft.com/office/drawing/2014/main" val="1065256870"/>
                  </a:ext>
                </a:extLst>
              </a:tr>
              <a:tr h="277598">
                <a:tc gridSpan="2"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500">
                          <a:effectLst/>
                        </a:rPr>
                        <a:t>Scénario</a:t>
                      </a:r>
                      <a:endParaRPr lang="fr-FR" sz="1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5939" marR="105939" marT="0" marB="0" anchor="ctr"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500" b="1" dirty="0">
                          <a:solidFill>
                            <a:schemeClr val="accent1"/>
                          </a:solidFill>
                          <a:effectLst/>
                        </a:rPr>
                        <a:t>50%</a:t>
                      </a:r>
                      <a:endParaRPr lang="fr-FR" sz="1900" b="1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5939" marR="105939" marT="0" marB="0" anchor="ctr"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500">
                          <a:effectLst/>
                        </a:rPr>
                        <a:t>90%</a:t>
                      </a:r>
                      <a:endParaRPr lang="fr-FR" sz="1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5939" marR="105939" marT="0" marB="0" anchor="ctr"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500">
                          <a:effectLst/>
                        </a:rPr>
                        <a:t>100%</a:t>
                      </a:r>
                      <a:endParaRPr lang="fr-FR" sz="1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5939" marR="105939" marT="0" marB="0" anchor="ctr"/>
                </a:tc>
                <a:extLst>
                  <a:ext uri="{0D108BD9-81ED-4DB2-BD59-A6C34878D82A}">
                    <a16:rowId xmlns:a16="http://schemas.microsoft.com/office/drawing/2014/main" val="2815527106"/>
                  </a:ext>
                </a:extLst>
              </a:tr>
              <a:tr h="277598">
                <a:tc gridSpan="2"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500">
                          <a:effectLst/>
                        </a:rPr>
                        <a:t>Intelligences artificielles</a:t>
                      </a:r>
                      <a:endParaRPr lang="fr-FR" sz="1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5939" marR="105939" marT="0" marB="0" anchor="ctr"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500" b="1" dirty="0">
                          <a:solidFill>
                            <a:schemeClr val="accent1"/>
                          </a:solidFill>
                          <a:effectLst/>
                        </a:rPr>
                        <a:t>20%</a:t>
                      </a:r>
                      <a:endParaRPr lang="fr-FR" sz="1900" b="1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5939" marR="105939" marT="0" marB="0" anchor="ctr"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500">
                          <a:effectLst/>
                        </a:rPr>
                        <a:t>40%</a:t>
                      </a:r>
                      <a:endParaRPr lang="fr-FR" sz="1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5939" marR="105939" marT="0" marB="0" anchor="ctr"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500">
                          <a:effectLst/>
                        </a:rPr>
                        <a:t>100%</a:t>
                      </a:r>
                      <a:endParaRPr lang="fr-FR" sz="1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5939" marR="105939" marT="0" marB="0" anchor="ctr"/>
                </a:tc>
                <a:extLst>
                  <a:ext uri="{0D108BD9-81ED-4DB2-BD59-A6C34878D82A}">
                    <a16:rowId xmlns:a16="http://schemas.microsoft.com/office/drawing/2014/main" val="303941111"/>
                  </a:ext>
                </a:extLst>
              </a:tr>
              <a:tr h="277598">
                <a:tc gridSpan="2"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500">
                          <a:effectLst/>
                        </a:rPr>
                        <a:t>Graphismes</a:t>
                      </a:r>
                      <a:endParaRPr lang="fr-FR" sz="1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5939" marR="105939" marT="0" marB="0" anchor="ctr"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500" b="1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25%</a:t>
                      </a:r>
                      <a:endParaRPr lang="fr-FR" sz="1900" b="1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5939" marR="105939" marT="0" marB="0" anchor="ctr"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500">
                          <a:effectLst/>
                        </a:rPr>
                        <a:t>50%</a:t>
                      </a:r>
                      <a:endParaRPr lang="fr-FR" sz="1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5939" marR="105939" marT="0" marB="0" anchor="ctr"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500">
                          <a:effectLst/>
                        </a:rPr>
                        <a:t>100%</a:t>
                      </a:r>
                      <a:endParaRPr lang="fr-FR" sz="1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5939" marR="105939" marT="0" marB="0" anchor="ctr"/>
                </a:tc>
                <a:extLst>
                  <a:ext uri="{0D108BD9-81ED-4DB2-BD59-A6C34878D82A}">
                    <a16:rowId xmlns:a16="http://schemas.microsoft.com/office/drawing/2014/main" val="557107986"/>
                  </a:ext>
                </a:extLst>
              </a:tr>
              <a:tr h="277598">
                <a:tc gridSpan="2"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500">
                          <a:effectLst/>
                        </a:rPr>
                        <a:t>Sons</a:t>
                      </a:r>
                      <a:endParaRPr lang="fr-FR" sz="1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5939" marR="105939" marT="0" marB="0" anchor="ctr"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500" b="1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5%</a:t>
                      </a:r>
                      <a:endParaRPr lang="fr-FR" sz="1900" b="1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5939" marR="105939" marT="0" marB="0" anchor="ctr"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500">
                          <a:effectLst/>
                        </a:rPr>
                        <a:t>40%</a:t>
                      </a:r>
                      <a:endParaRPr lang="fr-FR" sz="1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5939" marR="105939" marT="0" marB="0" anchor="ctr"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500">
                          <a:effectLst/>
                        </a:rPr>
                        <a:t>100%</a:t>
                      </a:r>
                      <a:endParaRPr lang="fr-FR" sz="1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5939" marR="105939" marT="0" marB="0" anchor="ctr"/>
                </a:tc>
                <a:extLst>
                  <a:ext uri="{0D108BD9-81ED-4DB2-BD59-A6C34878D82A}">
                    <a16:rowId xmlns:a16="http://schemas.microsoft.com/office/drawing/2014/main" val="3980031687"/>
                  </a:ext>
                </a:extLst>
              </a:tr>
              <a:tr h="277598">
                <a:tc gridSpan="2"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500">
                          <a:effectLst/>
                        </a:rPr>
                        <a:t>Site internet</a:t>
                      </a:r>
                      <a:endParaRPr lang="fr-FR" sz="1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5939" marR="105939" marT="0" marB="0" anchor="ctr"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500" b="1" dirty="0">
                          <a:solidFill>
                            <a:schemeClr val="accent1"/>
                          </a:solidFill>
                          <a:effectLst/>
                        </a:rPr>
                        <a:t>10%</a:t>
                      </a:r>
                      <a:endParaRPr lang="fr-FR" sz="1900" b="1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5939" marR="105939" marT="0" marB="0" anchor="ctr"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500">
                          <a:effectLst/>
                        </a:rPr>
                        <a:t>35%</a:t>
                      </a:r>
                      <a:endParaRPr lang="fr-FR" sz="1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5939" marR="105939" marT="0" marB="0" anchor="ctr"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500">
                          <a:effectLst/>
                        </a:rPr>
                        <a:t>100%</a:t>
                      </a:r>
                      <a:endParaRPr lang="fr-FR" sz="1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5939" marR="105939" marT="0" marB="0" anchor="ctr"/>
                </a:tc>
                <a:extLst>
                  <a:ext uri="{0D108BD9-81ED-4DB2-BD59-A6C34878D82A}">
                    <a16:rowId xmlns:a16="http://schemas.microsoft.com/office/drawing/2014/main" val="195488328"/>
                  </a:ext>
                </a:extLst>
              </a:tr>
              <a:tr h="277598">
                <a:tc gridSpan="2"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500" dirty="0">
                          <a:effectLst/>
                        </a:rPr>
                        <a:t>Installateur</a:t>
                      </a:r>
                      <a:endParaRPr lang="fr-FR" sz="1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5939" marR="105939" marT="0" marB="0" anchor="ctr"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500" b="1" dirty="0">
                          <a:solidFill>
                            <a:schemeClr val="accent1"/>
                          </a:solidFill>
                          <a:effectLst/>
                        </a:rPr>
                        <a:t>0%</a:t>
                      </a:r>
                      <a:endParaRPr lang="fr-FR" sz="1900" b="1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5939" marR="105939" marT="0" marB="0" anchor="ctr"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500">
                          <a:effectLst/>
                        </a:rPr>
                        <a:t>0%</a:t>
                      </a:r>
                      <a:endParaRPr lang="fr-FR" sz="1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5939" marR="105939" marT="0" marB="0" anchor="ctr"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500" dirty="0">
                          <a:effectLst/>
                        </a:rPr>
                        <a:t>100%</a:t>
                      </a:r>
                      <a:endParaRPr lang="fr-FR" sz="1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5939" marR="105939" marT="0" marB="0" anchor="ctr"/>
                </a:tc>
                <a:extLst>
                  <a:ext uri="{0D108BD9-81ED-4DB2-BD59-A6C34878D82A}">
                    <a16:rowId xmlns:a16="http://schemas.microsoft.com/office/drawing/2014/main" val="95841478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600" b="1">
                          <a:solidFill>
                            <a:schemeClr val="accent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Dans le temps</a:t>
                      </a:r>
                      <a:endParaRPr lang="fr-FR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5939" marR="105939" marT="0" marB="0" anchor="ctr">
                    <a:solidFill>
                      <a:schemeClr val="tx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600" b="1">
                          <a:solidFill>
                            <a:schemeClr val="accent6">
                              <a:lumMod val="75000"/>
                            </a:schemeClr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   En avance</a:t>
                      </a:r>
                      <a:endParaRPr lang="fr-FR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5939" marR="105939" marT="0" marB="0" anchor="ctr"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fr-FR" sz="1900" b="1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5939" marR="105939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600" b="1" dirty="0">
                          <a:solidFill>
                            <a:srgbClr val="FF0000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En retard </a:t>
                      </a:r>
                      <a:endParaRPr lang="fr-FR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5939" marR="105939" marT="0" marB="0" anchor="ctr"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fr-FR" sz="1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5939" marR="105939" marT="0" marB="0" anchor="ctr"/>
                </a:tc>
                <a:tc gridSpan="2"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600" b="1" dirty="0">
                          <a:solidFill>
                            <a:schemeClr val="accent4">
                              <a:lumMod val="75000"/>
                            </a:schemeClr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Modification apportée</a:t>
                      </a:r>
                      <a:endParaRPr lang="fr-FR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5939" marR="105939" marT="0" marB="0" anchor="ctr"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fr-FR" sz="1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5939" marR="105939" marT="0" marB="0" anchor="ctr"/>
                </a:tc>
                <a:extLst>
                  <a:ext uri="{0D108BD9-81ED-4DB2-BD59-A6C34878D82A}">
                    <a16:rowId xmlns:a16="http://schemas.microsoft.com/office/drawing/2014/main" val="1312312537"/>
                  </a:ext>
                </a:extLst>
              </a:tr>
            </a:tbl>
          </a:graphicData>
        </a:graphic>
      </p:graphicFrame>
      <p:pic>
        <p:nvPicPr>
          <p:cNvPr id="8" name="Image 7">
            <a:extLst>
              <a:ext uri="{FF2B5EF4-FFF2-40B4-BE49-F238E27FC236}">
                <a16:creationId xmlns:a16="http://schemas.microsoft.com/office/drawing/2014/main" id="{21DEA250-FC1B-4024-9187-491CB6C187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4756" y="1754433"/>
            <a:ext cx="6698265" cy="3349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5981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au 3">
            <a:extLst>
              <a:ext uri="{FF2B5EF4-FFF2-40B4-BE49-F238E27FC236}">
                <a16:creationId xmlns:a16="http://schemas.microsoft.com/office/drawing/2014/main" id="{7248FAC8-2CC6-4639-824C-BC02AB4B6A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6660086"/>
              </p:ext>
            </p:extLst>
          </p:nvPr>
        </p:nvGraphicFramePr>
        <p:xfrm>
          <a:off x="509451" y="1934433"/>
          <a:ext cx="10724604" cy="334913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52910">
                  <a:extLst>
                    <a:ext uri="{9D8B030D-6E8A-4147-A177-3AD203B41FA5}">
                      <a16:colId xmlns:a16="http://schemas.microsoft.com/office/drawing/2014/main" val="3717903098"/>
                    </a:ext>
                  </a:extLst>
                </a:gridCol>
                <a:gridCol w="1452910">
                  <a:extLst>
                    <a:ext uri="{9D8B030D-6E8A-4147-A177-3AD203B41FA5}">
                      <a16:colId xmlns:a16="http://schemas.microsoft.com/office/drawing/2014/main" val="4192776932"/>
                    </a:ext>
                  </a:extLst>
                </a:gridCol>
                <a:gridCol w="1452910">
                  <a:extLst>
                    <a:ext uri="{9D8B030D-6E8A-4147-A177-3AD203B41FA5}">
                      <a16:colId xmlns:a16="http://schemas.microsoft.com/office/drawing/2014/main" val="3782424276"/>
                    </a:ext>
                  </a:extLst>
                </a:gridCol>
                <a:gridCol w="1452910">
                  <a:extLst>
                    <a:ext uri="{9D8B030D-6E8A-4147-A177-3AD203B41FA5}">
                      <a16:colId xmlns:a16="http://schemas.microsoft.com/office/drawing/2014/main" val="2714045587"/>
                    </a:ext>
                  </a:extLst>
                </a:gridCol>
                <a:gridCol w="1452910">
                  <a:extLst>
                    <a:ext uri="{9D8B030D-6E8A-4147-A177-3AD203B41FA5}">
                      <a16:colId xmlns:a16="http://schemas.microsoft.com/office/drawing/2014/main" val="2405365769"/>
                    </a:ext>
                  </a:extLst>
                </a:gridCol>
                <a:gridCol w="1205530">
                  <a:extLst>
                    <a:ext uri="{9D8B030D-6E8A-4147-A177-3AD203B41FA5}">
                      <a16:colId xmlns:a16="http://schemas.microsoft.com/office/drawing/2014/main" val="2356952908"/>
                    </a:ext>
                  </a:extLst>
                </a:gridCol>
                <a:gridCol w="2254524">
                  <a:extLst>
                    <a:ext uri="{9D8B030D-6E8A-4147-A177-3AD203B41FA5}">
                      <a16:colId xmlns:a16="http://schemas.microsoft.com/office/drawing/2014/main" val="2277182602"/>
                    </a:ext>
                  </a:extLst>
                </a:gridCol>
              </a:tblGrid>
              <a:tr h="490751">
                <a:tc gridSpan="2"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500">
                          <a:effectLst/>
                        </a:rPr>
                        <a:t>Tâches</a:t>
                      </a:r>
                      <a:endParaRPr lang="fr-FR" sz="1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5939" marR="105939" marT="0" marB="0" anchor="ctr"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500" dirty="0">
                          <a:effectLst/>
                        </a:rPr>
                        <a:t>Avancement actuel</a:t>
                      </a:r>
                      <a:endParaRPr lang="fr-FR" sz="1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5939" marR="105939" marT="0" marB="0" anchor="ctr"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500">
                          <a:effectLst/>
                        </a:rPr>
                        <a:t>Deuxième soutenance</a:t>
                      </a:r>
                      <a:endParaRPr lang="fr-FR" sz="1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5939" marR="105939" marT="0" marB="0" anchor="ctr"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500">
                          <a:effectLst/>
                        </a:rPr>
                        <a:t>Soutenance finale</a:t>
                      </a:r>
                      <a:endParaRPr lang="fr-FR" sz="1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5939" marR="105939" marT="0" marB="0" anchor="ctr"/>
                </a:tc>
                <a:extLst>
                  <a:ext uri="{0D108BD9-81ED-4DB2-BD59-A6C34878D82A}">
                    <a16:rowId xmlns:a16="http://schemas.microsoft.com/office/drawing/2014/main" val="2356423651"/>
                  </a:ext>
                </a:extLst>
              </a:tr>
              <a:tr h="277598">
                <a:tc gridSpan="2"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500">
                          <a:effectLst/>
                        </a:rPr>
                        <a:t>Commandes</a:t>
                      </a:r>
                      <a:endParaRPr lang="fr-FR" sz="1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5939" marR="105939" marT="0" marB="0" anchor="ctr"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500" b="1" dirty="0">
                          <a:solidFill>
                            <a:srgbClr val="FF0000"/>
                          </a:solidFill>
                          <a:effectLst/>
                        </a:rPr>
                        <a:t>60%</a:t>
                      </a:r>
                      <a:endParaRPr lang="fr-FR" sz="1900" b="1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5939" marR="105939" marT="0" marB="0" anchor="ctr"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500" b="1" dirty="0">
                          <a:solidFill>
                            <a:schemeClr val="accent4">
                              <a:lumMod val="75000"/>
                            </a:schemeClr>
                          </a:solidFill>
                          <a:effectLst/>
                        </a:rPr>
                        <a:t>80%</a:t>
                      </a:r>
                      <a:endParaRPr lang="fr-FR" sz="1900" b="1" dirty="0">
                        <a:solidFill>
                          <a:schemeClr val="accent4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5939" marR="105939" marT="0" marB="0" anchor="ctr"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500">
                          <a:effectLst/>
                        </a:rPr>
                        <a:t>100%</a:t>
                      </a:r>
                      <a:endParaRPr lang="fr-FR" sz="1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5939" marR="105939" marT="0" marB="0" anchor="ctr"/>
                </a:tc>
                <a:extLst>
                  <a:ext uri="{0D108BD9-81ED-4DB2-BD59-A6C34878D82A}">
                    <a16:rowId xmlns:a16="http://schemas.microsoft.com/office/drawing/2014/main" val="957663695"/>
                  </a:ext>
                </a:extLst>
              </a:tr>
              <a:tr h="277598">
                <a:tc gridSpan="2"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500">
                          <a:effectLst/>
                        </a:rPr>
                        <a:t>Mécaniques du jeu</a:t>
                      </a:r>
                      <a:endParaRPr lang="fr-FR" sz="1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5939" marR="105939" marT="0" marB="0" anchor="ctr"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500" b="1" dirty="0">
                          <a:solidFill>
                            <a:schemeClr val="accent1"/>
                          </a:solidFill>
                          <a:effectLst/>
                        </a:rPr>
                        <a:t>40%</a:t>
                      </a:r>
                      <a:endParaRPr lang="fr-FR" sz="1900" b="1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5939" marR="105939" marT="0" marB="0" anchor="ctr"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500" dirty="0">
                          <a:effectLst/>
                        </a:rPr>
                        <a:t>75%</a:t>
                      </a:r>
                      <a:endParaRPr lang="fr-FR" sz="1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5939" marR="105939" marT="0" marB="0" anchor="ctr"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500">
                          <a:effectLst/>
                        </a:rPr>
                        <a:t>100%</a:t>
                      </a:r>
                      <a:endParaRPr lang="fr-FR" sz="1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5939" marR="105939" marT="0" marB="0" anchor="ctr"/>
                </a:tc>
                <a:extLst>
                  <a:ext uri="{0D108BD9-81ED-4DB2-BD59-A6C34878D82A}">
                    <a16:rowId xmlns:a16="http://schemas.microsoft.com/office/drawing/2014/main" val="2716623717"/>
                  </a:ext>
                </a:extLst>
              </a:tr>
              <a:tr h="277598">
                <a:tc gridSpan="2"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500">
                          <a:effectLst/>
                        </a:rPr>
                        <a:t>Animations des modèles</a:t>
                      </a:r>
                      <a:endParaRPr lang="fr-FR" sz="1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5939" marR="105939" marT="0" marB="0" anchor="ctr"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500" b="1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1%</a:t>
                      </a:r>
                      <a:endParaRPr lang="fr-FR" sz="1900" b="1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5939" marR="105939" marT="0" marB="0" anchor="ctr"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500">
                          <a:effectLst/>
                        </a:rPr>
                        <a:t>50%</a:t>
                      </a:r>
                      <a:endParaRPr lang="fr-FR" sz="1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5939" marR="105939" marT="0" marB="0" anchor="ctr"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500">
                          <a:effectLst/>
                        </a:rPr>
                        <a:t>100%</a:t>
                      </a:r>
                      <a:endParaRPr lang="fr-FR" sz="1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5939" marR="105939" marT="0" marB="0" anchor="ctr"/>
                </a:tc>
                <a:extLst>
                  <a:ext uri="{0D108BD9-81ED-4DB2-BD59-A6C34878D82A}">
                    <a16:rowId xmlns:a16="http://schemas.microsoft.com/office/drawing/2014/main" val="1065256870"/>
                  </a:ext>
                </a:extLst>
              </a:tr>
              <a:tr h="277598">
                <a:tc gridSpan="2"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500">
                          <a:effectLst/>
                        </a:rPr>
                        <a:t>Scénario</a:t>
                      </a:r>
                      <a:endParaRPr lang="fr-FR" sz="1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5939" marR="105939" marT="0" marB="0" anchor="ctr"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500" b="1" dirty="0">
                          <a:solidFill>
                            <a:schemeClr val="accent1"/>
                          </a:solidFill>
                          <a:effectLst/>
                        </a:rPr>
                        <a:t>50%</a:t>
                      </a:r>
                      <a:endParaRPr lang="fr-FR" sz="1900" b="1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5939" marR="105939" marT="0" marB="0" anchor="ctr"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500">
                          <a:effectLst/>
                        </a:rPr>
                        <a:t>90%</a:t>
                      </a:r>
                      <a:endParaRPr lang="fr-FR" sz="1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5939" marR="105939" marT="0" marB="0" anchor="ctr"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500">
                          <a:effectLst/>
                        </a:rPr>
                        <a:t>100%</a:t>
                      </a:r>
                      <a:endParaRPr lang="fr-FR" sz="1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5939" marR="105939" marT="0" marB="0" anchor="ctr"/>
                </a:tc>
                <a:extLst>
                  <a:ext uri="{0D108BD9-81ED-4DB2-BD59-A6C34878D82A}">
                    <a16:rowId xmlns:a16="http://schemas.microsoft.com/office/drawing/2014/main" val="2815527106"/>
                  </a:ext>
                </a:extLst>
              </a:tr>
              <a:tr h="277598">
                <a:tc gridSpan="2"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500">
                          <a:effectLst/>
                        </a:rPr>
                        <a:t>Intelligences artificielles</a:t>
                      </a:r>
                      <a:endParaRPr lang="fr-FR" sz="1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5939" marR="105939" marT="0" marB="0" anchor="ctr"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500" b="1" dirty="0">
                          <a:solidFill>
                            <a:schemeClr val="accent1"/>
                          </a:solidFill>
                          <a:effectLst/>
                        </a:rPr>
                        <a:t>20%</a:t>
                      </a:r>
                      <a:endParaRPr lang="fr-FR" sz="1900" b="1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5939" marR="105939" marT="0" marB="0" anchor="ctr"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500">
                          <a:effectLst/>
                        </a:rPr>
                        <a:t>40%</a:t>
                      </a:r>
                      <a:endParaRPr lang="fr-FR" sz="1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5939" marR="105939" marT="0" marB="0" anchor="ctr"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500">
                          <a:effectLst/>
                        </a:rPr>
                        <a:t>100%</a:t>
                      </a:r>
                      <a:endParaRPr lang="fr-FR" sz="1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5939" marR="105939" marT="0" marB="0" anchor="ctr"/>
                </a:tc>
                <a:extLst>
                  <a:ext uri="{0D108BD9-81ED-4DB2-BD59-A6C34878D82A}">
                    <a16:rowId xmlns:a16="http://schemas.microsoft.com/office/drawing/2014/main" val="303941111"/>
                  </a:ext>
                </a:extLst>
              </a:tr>
              <a:tr h="277598">
                <a:tc gridSpan="2"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500">
                          <a:effectLst/>
                        </a:rPr>
                        <a:t>Graphismes</a:t>
                      </a:r>
                      <a:endParaRPr lang="fr-FR" sz="1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5939" marR="105939" marT="0" marB="0" anchor="ctr"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500" b="1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25%</a:t>
                      </a:r>
                      <a:endParaRPr lang="fr-FR" sz="1900" b="1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5939" marR="105939" marT="0" marB="0" anchor="ctr"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500">
                          <a:effectLst/>
                        </a:rPr>
                        <a:t>50%</a:t>
                      </a:r>
                      <a:endParaRPr lang="fr-FR" sz="1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5939" marR="105939" marT="0" marB="0" anchor="ctr"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500">
                          <a:effectLst/>
                        </a:rPr>
                        <a:t>100%</a:t>
                      </a:r>
                      <a:endParaRPr lang="fr-FR" sz="1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5939" marR="105939" marT="0" marB="0" anchor="ctr"/>
                </a:tc>
                <a:extLst>
                  <a:ext uri="{0D108BD9-81ED-4DB2-BD59-A6C34878D82A}">
                    <a16:rowId xmlns:a16="http://schemas.microsoft.com/office/drawing/2014/main" val="557107986"/>
                  </a:ext>
                </a:extLst>
              </a:tr>
              <a:tr h="277598">
                <a:tc gridSpan="2"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500">
                          <a:effectLst/>
                        </a:rPr>
                        <a:t>Sons</a:t>
                      </a:r>
                      <a:endParaRPr lang="fr-FR" sz="1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5939" marR="105939" marT="0" marB="0" anchor="ctr"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500" b="1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5%</a:t>
                      </a:r>
                      <a:endParaRPr lang="fr-FR" sz="1900" b="1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5939" marR="105939" marT="0" marB="0" anchor="ctr"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500">
                          <a:effectLst/>
                        </a:rPr>
                        <a:t>40%</a:t>
                      </a:r>
                      <a:endParaRPr lang="fr-FR" sz="1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5939" marR="105939" marT="0" marB="0" anchor="ctr"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500">
                          <a:effectLst/>
                        </a:rPr>
                        <a:t>100%</a:t>
                      </a:r>
                      <a:endParaRPr lang="fr-FR" sz="1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5939" marR="105939" marT="0" marB="0" anchor="ctr"/>
                </a:tc>
                <a:extLst>
                  <a:ext uri="{0D108BD9-81ED-4DB2-BD59-A6C34878D82A}">
                    <a16:rowId xmlns:a16="http://schemas.microsoft.com/office/drawing/2014/main" val="3980031687"/>
                  </a:ext>
                </a:extLst>
              </a:tr>
              <a:tr h="277598">
                <a:tc gridSpan="2"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500">
                          <a:effectLst/>
                        </a:rPr>
                        <a:t>Site internet</a:t>
                      </a:r>
                      <a:endParaRPr lang="fr-FR" sz="1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5939" marR="105939" marT="0" marB="0" anchor="ctr"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500" b="1" dirty="0">
                          <a:solidFill>
                            <a:schemeClr val="accent1"/>
                          </a:solidFill>
                          <a:effectLst/>
                        </a:rPr>
                        <a:t>10%</a:t>
                      </a:r>
                      <a:endParaRPr lang="fr-FR" sz="1900" b="1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5939" marR="105939" marT="0" marB="0" anchor="ctr"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500">
                          <a:effectLst/>
                        </a:rPr>
                        <a:t>35%</a:t>
                      </a:r>
                      <a:endParaRPr lang="fr-FR" sz="1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5939" marR="105939" marT="0" marB="0" anchor="ctr"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500">
                          <a:effectLst/>
                        </a:rPr>
                        <a:t>100%</a:t>
                      </a:r>
                      <a:endParaRPr lang="fr-FR" sz="1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5939" marR="105939" marT="0" marB="0" anchor="ctr"/>
                </a:tc>
                <a:extLst>
                  <a:ext uri="{0D108BD9-81ED-4DB2-BD59-A6C34878D82A}">
                    <a16:rowId xmlns:a16="http://schemas.microsoft.com/office/drawing/2014/main" val="195488328"/>
                  </a:ext>
                </a:extLst>
              </a:tr>
              <a:tr h="277598">
                <a:tc gridSpan="2"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500" dirty="0">
                          <a:effectLst/>
                        </a:rPr>
                        <a:t>Installateur</a:t>
                      </a:r>
                      <a:endParaRPr lang="fr-FR" sz="1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5939" marR="105939" marT="0" marB="0" anchor="ctr"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500" b="1" dirty="0">
                          <a:solidFill>
                            <a:schemeClr val="accent1"/>
                          </a:solidFill>
                          <a:effectLst/>
                        </a:rPr>
                        <a:t>0%</a:t>
                      </a:r>
                      <a:endParaRPr lang="fr-FR" sz="1900" b="1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5939" marR="105939" marT="0" marB="0" anchor="ctr"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500">
                          <a:effectLst/>
                        </a:rPr>
                        <a:t>0%</a:t>
                      </a:r>
                      <a:endParaRPr lang="fr-FR" sz="1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5939" marR="105939" marT="0" marB="0" anchor="ctr"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500" dirty="0">
                          <a:effectLst/>
                        </a:rPr>
                        <a:t>100%</a:t>
                      </a:r>
                      <a:endParaRPr lang="fr-FR" sz="1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5939" marR="105939" marT="0" marB="0" anchor="ctr"/>
                </a:tc>
                <a:extLst>
                  <a:ext uri="{0D108BD9-81ED-4DB2-BD59-A6C34878D82A}">
                    <a16:rowId xmlns:a16="http://schemas.microsoft.com/office/drawing/2014/main" val="95841478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600" b="1">
                          <a:solidFill>
                            <a:schemeClr val="accent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Dans le temps</a:t>
                      </a:r>
                      <a:endParaRPr lang="fr-FR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5939" marR="105939" marT="0" marB="0" anchor="ctr">
                    <a:solidFill>
                      <a:schemeClr val="tx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600" b="1">
                          <a:solidFill>
                            <a:schemeClr val="accent6">
                              <a:lumMod val="75000"/>
                            </a:schemeClr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   En avance</a:t>
                      </a:r>
                      <a:endParaRPr lang="fr-FR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5939" marR="105939" marT="0" marB="0" anchor="ctr"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fr-FR" sz="1900" b="1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5939" marR="105939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600" b="1" dirty="0">
                          <a:solidFill>
                            <a:srgbClr val="FF0000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En retard </a:t>
                      </a:r>
                      <a:endParaRPr lang="fr-FR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5939" marR="105939" marT="0" marB="0" anchor="ctr"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fr-FR" sz="1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5939" marR="105939" marT="0" marB="0" anchor="ctr"/>
                </a:tc>
                <a:tc gridSpan="2"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600" b="1" dirty="0">
                          <a:solidFill>
                            <a:schemeClr val="accent4">
                              <a:lumMod val="75000"/>
                            </a:schemeClr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Modification apportée</a:t>
                      </a:r>
                      <a:endParaRPr lang="fr-FR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5939" marR="105939" marT="0" marB="0" anchor="ctr"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fr-FR" sz="1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5939" marR="105939" marT="0" marB="0" anchor="ctr"/>
                </a:tc>
                <a:extLst>
                  <a:ext uri="{0D108BD9-81ED-4DB2-BD59-A6C34878D82A}">
                    <a16:rowId xmlns:a16="http://schemas.microsoft.com/office/drawing/2014/main" val="1312312537"/>
                  </a:ext>
                </a:extLst>
              </a:tr>
            </a:tbl>
          </a:graphicData>
        </a:graphic>
      </p:graphicFrame>
      <p:sp>
        <p:nvSpPr>
          <p:cNvPr id="3" name="Titre 1">
            <a:extLst>
              <a:ext uri="{FF2B5EF4-FFF2-40B4-BE49-F238E27FC236}">
                <a16:creationId xmlns:a16="http://schemas.microsoft.com/office/drawing/2014/main" id="{AF0B727D-5228-4D64-8044-E380BBB1AB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754" y="427366"/>
            <a:ext cx="8534400" cy="1507067"/>
          </a:xfrm>
        </p:spPr>
        <p:txBody>
          <a:bodyPr/>
          <a:lstStyle/>
          <a:p>
            <a:r>
              <a:rPr lang="fr-FR" b="1" dirty="0"/>
              <a:t>Planning de réalisation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C0E9736-A1D4-45F3-89B0-ECD242DB0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</a:t>
            </a:fld>
            <a:endParaRPr lang="en-US"/>
          </a:p>
        </p:txBody>
      </p:sp>
      <p:graphicFrame>
        <p:nvGraphicFramePr>
          <p:cNvPr id="6" name="Tableau 5">
            <a:extLst>
              <a:ext uri="{FF2B5EF4-FFF2-40B4-BE49-F238E27FC236}">
                <a16:creationId xmlns:a16="http://schemas.microsoft.com/office/drawing/2014/main" id="{47F87094-B025-409D-B996-A47042F08A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7163312"/>
              </p:ext>
            </p:extLst>
          </p:nvPr>
        </p:nvGraphicFramePr>
        <p:xfrm>
          <a:off x="1801288" y="8384117"/>
          <a:ext cx="8140930" cy="30240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611192">
                  <a:extLst>
                    <a:ext uri="{9D8B030D-6E8A-4147-A177-3AD203B41FA5}">
                      <a16:colId xmlns:a16="http://schemas.microsoft.com/office/drawing/2014/main" val="2344040527"/>
                    </a:ext>
                  </a:extLst>
                </a:gridCol>
                <a:gridCol w="1364488">
                  <a:extLst>
                    <a:ext uri="{9D8B030D-6E8A-4147-A177-3AD203B41FA5}">
                      <a16:colId xmlns:a16="http://schemas.microsoft.com/office/drawing/2014/main" val="2880306121"/>
                    </a:ext>
                  </a:extLst>
                </a:gridCol>
                <a:gridCol w="130678">
                  <a:extLst>
                    <a:ext uri="{9D8B030D-6E8A-4147-A177-3AD203B41FA5}">
                      <a16:colId xmlns:a16="http://schemas.microsoft.com/office/drawing/2014/main" val="2852731277"/>
                    </a:ext>
                  </a:extLst>
                </a:gridCol>
                <a:gridCol w="1305596">
                  <a:extLst>
                    <a:ext uri="{9D8B030D-6E8A-4147-A177-3AD203B41FA5}">
                      <a16:colId xmlns:a16="http://schemas.microsoft.com/office/drawing/2014/main" val="3944837094"/>
                    </a:ext>
                  </a:extLst>
                </a:gridCol>
                <a:gridCol w="1364488">
                  <a:extLst>
                    <a:ext uri="{9D8B030D-6E8A-4147-A177-3AD203B41FA5}">
                      <a16:colId xmlns:a16="http://schemas.microsoft.com/office/drawing/2014/main" val="4283624815"/>
                    </a:ext>
                  </a:extLst>
                </a:gridCol>
                <a:gridCol w="1364488">
                  <a:extLst>
                    <a:ext uri="{9D8B030D-6E8A-4147-A177-3AD203B41FA5}">
                      <a16:colId xmlns:a16="http://schemas.microsoft.com/office/drawing/2014/main" val="3541760037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 dirty="0">
                          <a:effectLst/>
                        </a:rPr>
                        <a:t>Tâches</a:t>
                      </a:r>
                      <a:endParaRPr lang="fr-FR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>
                          <a:effectLst/>
                        </a:rPr>
                        <a:t>Aurélien</a:t>
                      </a:r>
                      <a:endParaRPr lang="fr-F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 gridSpan="2"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>
                          <a:effectLst/>
                        </a:rPr>
                        <a:t>Cloé</a:t>
                      </a:r>
                      <a:endParaRPr lang="fr-F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>
                          <a:effectLst/>
                        </a:rPr>
                        <a:t>Corentin</a:t>
                      </a:r>
                      <a:endParaRPr lang="fr-F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>
                          <a:effectLst/>
                        </a:rPr>
                        <a:t>Heiko</a:t>
                      </a:r>
                      <a:endParaRPr lang="fr-F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extLst>
                  <a:ext uri="{0D108BD9-81ED-4DB2-BD59-A6C34878D82A}">
                    <a16:rowId xmlns:a16="http://schemas.microsoft.com/office/drawing/2014/main" val="3921284934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 dirty="0">
                          <a:effectLst/>
                        </a:rPr>
                        <a:t>Commandes</a:t>
                      </a:r>
                      <a:endParaRPr lang="fr-FR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 b="1" dirty="0">
                          <a:solidFill>
                            <a:srgbClr val="002060"/>
                          </a:solidFill>
                          <a:effectLst/>
                        </a:rPr>
                        <a:t>S</a:t>
                      </a:r>
                      <a:endParaRPr lang="fr-FR" sz="1400" b="1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 b="1">
                          <a:solidFill>
                            <a:srgbClr val="FF0000"/>
                          </a:solidFill>
                          <a:effectLst/>
                        </a:rPr>
                        <a:t>R</a:t>
                      </a:r>
                      <a:endParaRPr lang="fr-FR" sz="1400" b="1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 b="1">
                          <a:solidFill>
                            <a:srgbClr val="FF0000"/>
                          </a:solidFill>
                          <a:effectLst/>
                        </a:rPr>
                        <a:t> </a:t>
                      </a:r>
                      <a:endParaRPr lang="fr-FR" sz="1400" b="1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 b="1">
                          <a:solidFill>
                            <a:srgbClr val="FF0000"/>
                          </a:solidFill>
                          <a:effectLst/>
                        </a:rPr>
                        <a:t> </a:t>
                      </a:r>
                      <a:endParaRPr lang="fr-FR" sz="1400" b="1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extLst>
                  <a:ext uri="{0D108BD9-81ED-4DB2-BD59-A6C34878D82A}">
                    <a16:rowId xmlns:a16="http://schemas.microsoft.com/office/drawing/2014/main" val="870326638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 dirty="0">
                          <a:effectLst/>
                        </a:rPr>
                        <a:t>Mécaniques de jeu</a:t>
                      </a:r>
                      <a:endParaRPr lang="fr-FR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 b="1" dirty="0">
                          <a:solidFill>
                            <a:srgbClr val="002060"/>
                          </a:solidFill>
                          <a:effectLst/>
                        </a:rPr>
                        <a:t>S</a:t>
                      </a:r>
                      <a:endParaRPr lang="fr-FR" sz="1400" b="1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 b="1">
                          <a:solidFill>
                            <a:srgbClr val="FF0000"/>
                          </a:solidFill>
                          <a:effectLst/>
                        </a:rPr>
                        <a:t>R</a:t>
                      </a:r>
                      <a:endParaRPr lang="fr-FR" sz="1400" b="1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 b="1">
                          <a:solidFill>
                            <a:srgbClr val="FF0000"/>
                          </a:solidFill>
                          <a:effectLst/>
                        </a:rPr>
                        <a:t> </a:t>
                      </a:r>
                      <a:endParaRPr lang="fr-FR" sz="1400" b="1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 b="1">
                          <a:solidFill>
                            <a:srgbClr val="FF0000"/>
                          </a:solidFill>
                          <a:effectLst/>
                        </a:rPr>
                        <a:t> </a:t>
                      </a:r>
                      <a:endParaRPr lang="fr-FR" sz="1400" b="1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extLst>
                  <a:ext uri="{0D108BD9-81ED-4DB2-BD59-A6C34878D82A}">
                    <a16:rowId xmlns:a16="http://schemas.microsoft.com/office/drawing/2014/main" val="2404460053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 dirty="0">
                          <a:effectLst/>
                        </a:rPr>
                        <a:t>Animations des modèles</a:t>
                      </a:r>
                      <a:endParaRPr lang="fr-FR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 b="1" dirty="0">
                          <a:solidFill>
                            <a:srgbClr val="FF0000"/>
                          </a:solidFill>
                          <a:effectLst/>
                        </a:rPr>
                        <a:t> </a:t>
                      </a:r>
                      <a:endParaRPr lang="fr-FR" sz="1400" b="1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 b="1" dirty="0">
                          <a:solidFill>
                            <a:srgbClr val="FF0000"/>
                          </a:solidFill>
                          <a:effectLst/>
                        </a:rPr>
                        <a:t> </a:t>
                      </a:r>
                      <a:endParaRPr lang="fr-FR" sz="1400" b="1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 b="1">
                          <a:solidFill>
                            <a:srgbClr val="FF0000"/>
                          </a:solidFill>
                          <a:effectLst/>
                        </a:rPr>
                        <a:t>R</a:t>
                      </a:r>
                      <a:endParaRPr lang="fr-FR" sz="1400" b="1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 b="1">
                          <a:solidFill>
                            <a:srgbClr val="002060"/>
                          </a:solidFill>
                          <a:effectLst/>
                        </a:rPr>
                        <a:t>S</a:t>
                      </a:r>
                      <a:endParaRPr lang="fr-FR" sz="1400" b="1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extLst>
                  <a:ext uri="{0D108BD9-81ED-4DB2-BD59-A6C34878D82A}">
                    <a16:rowId xmlns:a16="http://schemas.microsoft.com/office/drawing/2014/main" val="1333953248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 dirty="0">
                          <a:effectLst/>
                        </a:rPr>
                        <a:t>Scénario</a:t>
                      </a:r>
                      <a:endParaRPr lang="fr-FR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 b="1">
                          <a:solidFill>
                            <a:srgbClr val="FF0000"/>
                          </a:solidFill>
                          <a:effectLst/>
                        </a:rPr>
                        <a:t> </a:t>
                      </a:r>
                      <a:endParaRPr lang="fr-FR" sz="1400" b="1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 b="1" dirty="0">
                          <a:solidFill>
                            <a:srgbClr val="FF0000"/>
                          </a:solidFill>
                          <a:effectLst/>
                        </a:rPr>
                        <a:t>R</a:t>
                      </a:r>
                      <a:endParaRPr lang="fr-FR" sz="1400" b="1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 b="1" kern="1200">
                          <a:solidFill>
                            <a:srgbClr val="00206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</a:t>
                      </a:r>
                    </a:p>
                  </a:txBody>
                  <a:tcPr marL="75582" marR="7558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 b="1">
                          <a:solidFill>
                            <a:srgbClr val="002060"/>
                          </a:solidFill>
                          <a:effectLst/>
                        </a:rPr>
                        <a:t> </a:t>
                      </a:r>
                      <a:endParaRPr lang="fr-FR" sz="1400" b="1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extLst>
                  <a:ext uri="{0D108BD9-81ED-4DB2-BD59-A6C34878D82A}">
                    <a16:rowId xmlns:a16="http://schemas.microsoft.com/office/drawing/2014/main" val="1143774407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 dirty="0">
                          <a:effectLst/>
                        </a:rPr>
                        <a:t>Intelligences artificielles</a:t>
                      </a:r>
                      <a:endParaRPr lang="fr-FR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 b="1">
                          <a:solidFill>
                            <a:srgbClr val="FF0000"/>
                          </a:solidFill>
                          <a:effectLst/>
                        </a:rPr>
                        <a:t>R</a:t>
                      </a:r>
                      <a:endParaRPr lang="fr-FR" sz="1400" b="1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 b="1" dirty="0">
                          <a:solidFill>
                            <a:srgbClr val="002060"/>
                          </a:solidFill>
                          <a:effectLst/>
                        </a:rPr>
                        <a:t>S</a:t>
                      </a:r>
                      <a:endParaRPr lang="fr-FR" sz="1400" b="1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 b="1" dirty="0">
                          <a:solidFill>
                            <a:srgbClr val="FF0000"/>
                          </a:solidFill>
                          <a:effectLst/>
                        </a:rPr>
                        <a:t> </a:t>
                      </a:r>
                      <a:endParaRPr lang="fr-FR" sz="1400" b="1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 b="1" dirty="0">
                          <a:solidFill>
                            <a:srgbClr val="002060"/>
                          </a:solidFill>
                          <a:effectLst/>
                        </a:rPr>
                        <a:t> </a:t>
                      </a:r>
                      <a:endParaRPr lang="fr-FR" sz="1400" b="1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extLst>
                  <a:ext uri="{0D108BD9-81ED-4DB2-BD59-A6C34878D82A}">
                    <a16:rowId xmlns:a16="http://schemas.microsoft.com/office/drawing/2014/main" val="2584643987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 dirty="0">
                          <a:effectLst/>
                        </a:rPr>
                        <a:t>Graphismes</a:t>
                      </a:r>
                      <a:endParaRPr lang="fr-FR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 b="1">
                          <a:solidFill>
                            <a:srgbClr val="FF0000"/>
                          </a:solidFill>
                          <a:effectLst/>
                        </a:rPr>
                        <a:t> </a:t>
                      </a:r>
                      <a:endParaRPr lang="fr-FR" sz="1400" b="1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 b="1">
                          <a:solidFill>
                            <a:srgbClr val="002060"/>
                          </a:solidFill>
                          <a:effectLst/>
                        </a:rPr>
                        <a:t> </a:t>
                      </a:r>
                      <a:endParaRPr lang="fr-FR" sz="1400" b="1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 b="1" dirty="0">
                          <a:solidFill>
                            <a:srgbClr val="FF0000"/>
                          </a:solidFill>
                          <a:effectLst/>
                        </a:rPr>
                        <a:t>R</a:t>
                      </a:r>
                      <a:endParaRPr lang="fr-FR" sz="1400" b="1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 b="1">
                          <a:solidFill>
                            <a:srgbClr val="002060"/>
                          </a:solidFill>
                          <a:effectLst/>
                        </a:rPr>
                        <a:t>S</a:t>
                      </a:r>
                      <a:endParaRPr lang="fr-FR" sz="1400" b="1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extLst>
                  <a:ext uri="{0D108BD9-81ED-4DB2-BD59-A6C34878D82A}">
                    <a16:rowId xmlns:a16="http://schemas.microsoft.com/office/drawing/2014/main" val="1871575854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 dirty="0">
                          <a:effectLst/>
                        </a:rPr>
                        <a:t>Bandes sonores</a:t>
                      </a:r>
                      <a:endParaRPr lang="fr-FR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 b="1">
                          <a:solidFill>
                            <a:srgbClr val="FF0000"/>
                          </a:solidFill>
                          <a:effectLst/>
                        </a:rPr>
                        <a:t> </a:t>
                      </a:r>
                      <a:endParaRPr lang="fr-FR" sz="1400" b="1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 b="1">
                          <a:solidFill>
                            <a:srgbClr val="002060"/>
                          </a:solidFill>
                          <a:effectLst/>
                        </a:rPr>
                        <a:t>S</a:t>
                      </a:r>
                      <a:endParaRPr lang="fr-FR" sz="1400" b="1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 b="1" dirty="0">
                          <a:solidFill>
                            <a:srgbClr val="FF0000"/>
                          </a:solidFill>
                          <a:effectLst/>
                        </a:rPr>
                        <a:t> </a:t>
                      </a:r>
                      <a:endParaRPr lang="fr-FR" sz="1400" b="1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 b="1">
                          <a:solidFill>
                            <a:srgbClr val="FF0000"/>
                          </a:solidFill>
                          <a:effectLst/>
                        </a:rPr>
                        <a:t>R</a:t>
                      </a:r>
                      <a:endParaRPr lang="fr-FR" sz="1400" b="1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extLst>
                  <a:ext uri="{0D108BD9-81ED-4DB2-BD59-A6C34878D82A}">
                    <a16:rowId xmlns:a16="http://schemas.microsoft.com/office/drawing/2014/main" val="780832895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 dirty="0">
                          <a:effectLst/>
                        </a:rPr>
                        <a:t>Interface</a:t>
                      </a:r>
                      <a:endParaRPr lang="fr-FR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 b="1">
                          <a:solidFill>
                            <a:srgbClr val="FF0000"/>
                          </a:solidFill>
                          <a:effectLst/>
                        </a:rPr>
                        <a:t> </a:t>
                      </a:r>
                      <a:endParaRPr lang="fr-FR" sz="1400" b="1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 b="1">
                          <a:solidFill>
                            <a:srgbClr val="FF0000"/>
                          </a:solidFill>
                          <a:effectLst/>
                        </a:rPr>
                        <a:t> </a:t>
                      </a:r>
                      <a:endParaRPr lang="fr-FR" sz="1400" b="1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 b="1" dirty="0">
                          <a:solidFill>
                            <a:srgbClr val="002060"/>
                          </a:solidFill>
                          <a:effectLst/>
                        </a:rPr>
                        <a:t>S</a:t>
                      </a:r>
                      <a:endParaRPr lang="fr-FR" sz="1400" b="1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 b="1" dirty="0">
                          <a:solidFill>
                            <a:srgbClr val="FF0000"/>
                          </a:solidFill>
                          <a:effectLst/>
                        </a:rPr>
                        <a:t>R</a:t>
                      </a:r>
                      <a:endParaRPr lang="fr-FR" sz="1400" b="1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extLst>
                  <a:ext uri="{0D108BD9-81ED-4DB2-BD59-A6C34878D82A}">
                    <a16:rowId xmlns:a16="http://schemas.microsoft.com/office/drawing/2014/main" val="4099374344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 dirty="0">
                          <a:effectLst/>
                        </a:rPr>
                        <a:t>Site Internet</a:t>
                      </a:r>
                      <a:endParaRPr lang="fr-FR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 b="1">
                          <a:solidFill>
                            <a:srgbClr val="FF0000"/>
                          </a:solidFill>
                          <a:effectLst/>
                        </a:rPr>
                        <a:t>R</a:t>
                      </a:r>
                      <a:endParaRPr lang="fr-FR" sz="1400" b="1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 b="1">
                          <a:solidFill>
                            <a:srgbClr val="FF0000"/>
                          </a:solidFill>
                          <a:effectLst/>
                        </a:rPr>
                        <a:t> </a:t>
                      </a:r>
                      <a:endParaRPr lang="fr-FR" sz="1400" b="1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 b="1">
                          <a:solidFill>
                            <a:srgbClr val="002060"/>
                          </a:solidFill>
                          <a:effectLst/>
                        </a:rPr>
                        <a:t> </a:t>
                      </a:r>
                      <a:endParaRPr lang="fr-FR" sz="1400" b="1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 b="1" dirty="0">
                          <a:solidFill>
                            <a:srgbClr val="002060"/>
                          </a:solidFill>
                          <a:effectLst/>
                        </a:rPr>
                        <a:t>S</a:t>
                      </a:r>
                      <a:endParaRPr lang="fr-FR" sz="1400" b="1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extLst>
                  <a:ext uri="{0D108BD9-81ED-4DB2-BD59-A6C34878D82A}">
                    <a16:rowId xmlns:a16="http://schemas.microsoft.com/office/drawing/2014/main" val="1847003826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 dirty="0">
                          <a:effectLst/>
                        </a:rPr>
                        <a:t>Installateur</a:t>
                      </a:r>
                      <a:endParaRPr lang="fr-FR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 b="1" dirty="0">
                          <a:solidFill>
                            <a:srgbClr val="FF0000"/>
                          </a:solidFill>
                          <a:effectLst/>
                        </a:rPr>
                        <a:t>R</a:t>
                      </a:r>
                      <a:endParaRPr lang="fr-FR" sz="1400" b="1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 b="1" dirty="0">
                          <a:solidFill>
                            <a:srgbClr val="FF0000"/>
                          </a:solidFill>
                          <a:effectLst/>
                        </a:rPr>
                        <a:t> </a:t>
                      </a:r>
                      <a:endParaRPr lang="fr-FR" sz="1400" b="1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 b="1" dirty="0">
                          <a:solidFill>
                            <a:srgbClr val="002060"/>
                          </a:solidFill>
                          <a:effectLst/>
                        </a:rPr>
                        <a:t>S</a:t>
                      </a:r>
                      <a:endParaRPr lang="fr-FR" sz="1400" b="1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 b="1" dirty="0">
                          <a:solidFill>
                            <a:srgbClr val="FF0000"/>
                          </a:solidFill>
                          <a:effectLst/>
                        </a:rPr>
                        <a:t> </a:t>
                      </a:r>
                      <a:endParaRPr lang="fr-FR" sz="1400" b="1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extLst>
                  <a:ext uri="{0D108BD9-81ED-4DB2-BD59-A6C34878D82A}">
                    <a16:rowId xmlns:a16="http://schemas.microsoft.com/office/drawing/2014/main" val="4249283668"/>
                  </a:ext>
                </a:extLst>
              </a:tr>
              <a:tr h="252000">
                <a:tc grid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600" b="1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R : Responsable</a:t>
                      </a:r>
                      <a:endParaRPr lang="fr-FR" sz="16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fr-FR" sz="13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fr-FR" sz="13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600" b="1" dirty="0">
                          <a:solidFill>
                            <a:srgbClr val="00206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S : Suppléant</a:t>
                      </a:r>
                      <a:r>
                        <a:rPr lang="fr-FR" sz="1600" b="1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</a:t>
                      </a:r>
                      <a:endParaRPr lang="fr-FR" sz="16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fr-FR" sz="1300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fr-FR" sz="13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extLst>
                  <a:ext uri="{0D108BD9-81ED-4DB2-BD59-A6C34878D82A}">
                    <a16:rowId xmlns:a16="http://schemas.microsoft.com/office/drawing/2014/main" val="12049207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649966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A1CD33-FC1C-4915-ADB3-F9BD8072D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685800"/>
            <a:ext cx="8534400" cy="1507067"/>
          </a:xfrm>
        </p:spPr>
        <p:txBody>
          <a:bodyPr/>
          <a:lstStyle/>
          <a:p>
            <a:r>
              <a:rPr lang="fr-FR" b="1" dirty="0"/>
              <a:t>Répartition des tâches</a:t>
            </a:r>
          </a:p>
        </p:txBody>
      </p:sp>
      <p:graphicFrame>
        <p:nvGraphicFramePr>
          <p:cNvPr id="4" name="Tableau 3">
            <a:extLst>
              <a:ext uri="{FF2B5EF4-FFF2-40B4-BE49-F238E27FC236}">
                <a16:creationId xmlns:a16="http://schemas.microsoft.com/office/drawing/2014/main" id="{0CF28EB3-8CBF-4ECF-B5CF-4799C5A368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9238281"/>
              </p:ext>
            </p:extLst>
          </p:nvPr>
        </p:nvGraphicFramePr>
        <p:xfrm>
          <a:off x="2025535" y="2192867"/>
          <a:ext cx="8140930" cy="30240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611192">
                  <a:extLst>
                    <a:ext uri="{9D8B030D-6E8A-4147-A177-3AD203B41FA5}">
                      <a16:colId xmlns:a16="http://schemas.microsoft.com/office/drawing/2014/main" val="2344040527"/>
                    </a:ext>
                  </a:extLst>
                </a:gridCol>
                <a:gridCol w="1364488">
                  <a:extLst>
                    <a:ext uri="{9D8B030D-6E8A-4147-A177-3AD203B41FA5}">
                      <a16:colId xmlns:a16="http://schemas.microsoft.com/office/drawing/2014/main" val="2880306121"/>
                    </a:ext>
                  </a:extLst>
                </a:gridCol>
                <a:gridCol w="130678">
                  <a:extLst>
                    <a:ext uri="{9D8B030D-6E8A-4147-A177-3AD203B41FA5}">
                      <a16:colId xmlns:a16="http://schemas.microsoft.com/office/drawing/2014/main" val="2852731277"/>
                    </a:ext>
                  </a:extLst>
                </a:gridCol>
                <a:gridCol w="1305596">
                  <a:extLst>
                    <a:ext uri="{9D8B030D-6E8A-4147-A177-3AD203B41FA5}">
                      <a16:colId xmlns:a16="http://schemas.microsoft.com/office/drawing/2014/main" val="3944837094"/>
                    </a:ext>
                  </a:extLst>
                </a:gridCol>
                <a:gridCol w="1364488">
                  <a:extLst>
                    <a:ext uri="{9D8B030D-6E8A-4147-A177-3AD203B41FA5}">
                      <a16:colId xmlns:a16="http://schemas.microsoft.com/office/drawing/2014/main" val="4283624815"/>
                    </a:ext>
                  </a:extLst>
                </a:gridCol>
                <a:gridCol w="1364488">
                  <a:extLst>
                    <a:ext uri="{9D8B030D-6E8A-4147-A177-3AD203B41FA5}">
                      <a16:colId xmlns:a16="http://schemas.microsoft.com/office/drawing/2014/main" val="3541760037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 dirty="0">
                          <a:effectLst/>
                        </a:rPr>
                        <a:t>Tâches</a:t>
                      </a:r>
                      <a:endParaRPr lang="fr-FR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>
                          <a:effectLst/>
                        </a:rPr>
                        <a:t>Aurélien</a:t>
                      </a:r>
                      <a:endParaRPr lang="fr-F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 gridSpan="2"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>
                          <a:effectLst/>
                        </a:rPr>
                        <a:t>Cloé</a:t>
                      </a:r>
                      <a:endParaRPr lang="fr-F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>
                          <a:effectLst/>
                        </a:rPr>
                        <a:t>Corentin</a:t>
                      </a:r>
                      <a:endParaRPr lang="fr-F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>
                          <a:effectLst/>
                        </a:rPr>
                        <a:t>Heiko</a:t>
                      </a:r>
                      <a:endParaRPr lang="fr-F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extLst>
                  <a:ext uri="{0D108BD9-81ED-4DB2-BD59-A6C34878D82A}">
                    <a16:rowId xmlns:a16="http://schemas.microsoft.com/office/drawing/2014/main" val="3921284934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 dirty="0">
                          <a:effectLst/>
                        </a:rPr>
                        <a:t>Commandes</a:t>
                      </a:r>
                      <a:endParaRPr lang="fr-FR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 b="1" dirty="0">
                          <a:solidFill>
                            <a:srgbClr val="002060"/>
                          </a:solidFill>
                          <a:effectLst/>
                        </a:rPr>
                        <a:t>S</a:t>
                      </a:r>
                      <a:endParaRPr lang="fr-FR" sz="1400" b="1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 b="1">
                          <a:solidFill>
                            <a:srgbClr val="FF0000"/>
                          </a:solidFill>
                          <a:effectLst/>
                        </a:rPr>
                        <a:t>R</a:t>
                      </a:r>
                      <a:endParaRPr lang="fr-FR" sz="1400" b="1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 b="1">
                          <a:solidFill>
                            <a:srgbClr val="FF0000"/>
                          </a:solidFill>
                          <a:effectLst/>
                        </a:rPr>
                        <a:t> </a:t>
                      </a:r>
                      <a:endParaRPr lang="fr-FR" sz="1400" b="1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 b="1">
                          <a:solidFill>
                            <a:srgbClr val="FF0000"/>
                          </a:solidFill>
                          <a:effectLst/>
                        </a:rPr>
                        <a:t> </a:t>
                      </a:r>
                      <a:endParaRPr lang="fr-FR" sz="1400" b="1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extLst>
                  <a:ext uri="{0D108BD9-81ED-4DB2-BD59-A6C34878D82A}">
                    <a16:rowId xmlns:a16="http://schemas.microsoft.com/office/drawing/2014/main" val="870326638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 dirty="0">
                          <a:effectLst/>
                        </a:rPr>
                        <a:t>Mécaniques de jeu</a:t>
                      </a:r>
                      <a:endParaRPr lang="fr-FR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 b="1" dirty="0">
                          <a:solidFill>
                            <a:srgbClr val="002060"/>
                          </a:solidFill>
                          <a:effectLst/>
                        </a:rPr>
                        <a:t>S</a:t>
                      </a:r>
                      <a:endParaRPr lang="fr-FR" sz="1400" b="1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 b="1">
                          <a:solidFill>
                            <a:srgbClr val="FF0000"/>
                          </a:solidFill>
                          <a:effectLst/>
                        </a:rPr>
                        <a:t>R</a:t>
                      </a:r>
                      <a:endParaRPr lang="fr-FR" sz="1400" b="1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 b="1">
                          <a:solidFill>
                            <a:srgbClr val="FF0000"/>
                          </a:solidFill>
                          <a:effectLst/>
                        </a:rPr>
                        <a:t> </a:t>
                      </a:r>
                      <a:endParaRPr lang="fr-FR" sz="1400" b="1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 b="1">
                          <a:solidFill>
                            <a:srgbClr val="FF0000"/>
                          </a:solidFill>
                          <a:effectLst/>
                        </a:rPr>
                        <a:t> </a:t>
                      </a:r>
                      <a:endParaRPr lang="fr-FR" sz="1400" b="1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extLst>
                  <a:ext uri="{0D108BD9-81ED-4DB2-BD59-A6C34878D82A}">
                    <a16:rowId xmlns:a16="http://schemas.microsoft.com/office/drawing/2014/main" val="2404460053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 dirty="0">
                          <a:effectLst/>
                        </a:rPr>
                        <a:t>Animations des modèles</a:t>
                      </a:r>
                      <a:endParaRPr lang="fr-FR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 b="1" dirty="0">
                          <a:solidFill>
                            <a:srgbClr val="FF0000"/>
                          </a:solidFill>
                          <a:effectLst/>
                        </a:rPr>
                        <a:t> </a:t>
                      </a:r>
                      <a:endParaRPr lang="fr-FR" sz="1400" b="1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 b="1" dirty="0">
                          <a:solidFill>
                            <a:srgbClr val="FF0000"/>
                          </a:solidFill>
                          <a:effectLst/>
                        </a:rPr>
                        <a:t> </a:t>
                      </a:r>
                      <a:endParaRPr lang="fr-FR" sz="1400" b="1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 b="1">
                          <a:solidFill>
                            <a:srgbClr val="FF0000"/>
                          </a:solidFill>
                          <a:effectLst/>
                        </a:rPr>
                        <a:t>R</a:t>
                      </a:r>
                      <a:endParaRPr lang="fr-FR" sz="1400" b="1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 b="1">
                          <a:solidFill>
                            <a:srgbClr val="002060"/>
                          </a:solidFill>
                          <a:effectLst/>
                        </a:rPr>
                        <a:t>S</a:t>
                      </a:r>
                      <a:endParaRPr lang="fr-FR" sz="1400" b="1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extLst>
                  <a:ext uri="{0D108BD9-81ED-4DB2-BD59-A6C34878D82A}">
                    <a16:rowId xmlns:a16="http://schemas.microsoft.com/office/drawing/2014/main" val="1333953248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 dirty="0">
                          <a:effectLst/>
                        </a:rPr>
                        <a:t>Scénario</a:t>
                      </a:r>
                      <a:endParaRPr lang="fr-FR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 b="1">
                          <a:solidFill>
                            <a:srgbClr val="FF0000"/>
                          </a:solidFill>
                          <a:effectLst/>
                        </a:rPr>
                        <a:t> </a:t>
                      </a:r>
                      <a:endParaRPr lang="fr-FR" sz="1400" b="1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 b="1" dirty="0">
                          <a:solidFill>
                            <a:srgbClr val="FF0000"/>
                          </a:solidFill>
                          <a:effectLst/>
                        </a:rPr>
                        <a:t>R</a:t>
                      </a:r>
                      <a:endParaRPr lang="fr-FR" sz="1400" b="1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 b="1" kern="1200">
                          <a:solidFill>
                            <a:srgbClr val="00206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</a:t>
                      </a:r>
                    </a:p>
                  </a:txBody>
                  <a:tcPr marL="75582" marR="7558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 b="1">
                          <a:solidFill>
                            <a:srgbClr val="002060"/>
                          </a:solidFill>
                          <a:effectLst/>
                        </a:rPr>
                        <a:t> </a:t>
                      </a:r>
                      <a:endParaRPr lang="fr-FR" sz="1400" b="1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extLst>
                  <a:ext uri="{0D108BD9-81ED-4DB2-BD59-A6C34878D82A}">
                    <a16:rowId xmlns:a16="http://schemas.microsoft.com/office/drawing/2014/main" val="1143774407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 dirty="0">
                          <a:effectLst/>
                        </a:rPr>
                        <a:t>Intelligences artificielles</a:t>
                      </a:r>
                      <a:endParaRPr lang="fr-FR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 b="1">
                          <a:solidFill>
                            <a:srgbClr val="FF0000"/>
                          </a:solidFill>
                          <a:effectLst/>
                        </a:rPr>
                        <a:t>R</a:t>
                      </a:r>
                      <a:endParaRPr lang="fr-FR" sz="1400" b="1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 b="1" dirty="0">
                          <a:solidFill>
                            <a:srgbClr val="002060"/>
                          </a:solidFill>
                          <a:effectLst/>
                        </a:rPr>
                        <a:t>S</a:t>
                      </a:r>
                      <a:endParaRPr lang="fr-FR" sz="1400" b="1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 b="1" dirty="0">
                          <a:solidFill>
                            <a:srgbClr val="FF0000"/>
                          </a:solidFill>
                          <a:effectLst/>
                        </a:rPr>
                        <a:t> </a:t>
                      </a:r>
                      <a:endParaRPr lang="fr-FR" sz="1400" b="1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 b="1" dirty="0">
                          <a:solidFill>
                            <a:srgbClr val="002060"/>
                          </a:solidFill>
                          <a:effectLst/>
                        </a:rPr>
                        <a:t> </a:t>
                      </a:r>
                      <a:endParaRPr lang="fr-FR" sz="1400" b="1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extLst>
                  <a:ext uri="{0D108BD9-81ED-4DB2-BD59-A6C34878D82A}">
                    <a16:rowId xmlns:a16="http://schemas.microsoft.com/office/drawing/2014/main" val="2584643987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 dirty="0">
                          <a:effectLst/>
                        </a:rPr>
                        <a:t>Graphismes</a:t>
                      </a:r>
                      <a:endParaRPr lang="fr-FR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 b="1">
                          <a:solidFill>
                            <a:srgbClr val="FF0000"/>
                          </a:solidFill>
                          <a:effectLst/>
                        </a:rPr>
                        <a:t> </a:t>
                      </a:r>
                      <a:endParaRPr lang="fr-FR" sz="1400" b="1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 b="1">
                          <a:solidFill>
                            <a:srgbClr val="002060"/>
                          </a:solidFill>
                          <a:effectLst/>
                        </a:rPr>
                        <a:t> </a:t>
                      </a:r>
                      <a:endParaRPr lang="fr-FR" sz="1400" b="1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 b="1" dirty="0">
                          <a:solidFill>
                            <a:srgbClr val="FF0000"/>
                          </a:solidFill>
                          <a:effectLst/>
                        </a:rPr>
                        <a:t>R</a:t>
                      </a:r>
                      <a:endParaRPr lang="fr-FR" sz="1400" b="1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 b="1">
                          <a:solidFill>
                            <a:srgbClr val="002060"/>
                          </a:solidFill>
                          <a:effectLst/>
                        </a:rPr>
                        <a:t>S</a:t>
                      </a:r>
                      <a:endParaRPr lang="fr-FR" sz="1400" b="1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extLst>
                  <a:ext uri="{0D108BD9-81ED-4DB2-BD59-A6C34878D82A}">
                    <a16:rowId xmlns:a16="http://schemas.microsoft.com/office/drawing/2014/main" val="1871575854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 dirty="0">
                          <a:effectLst/>
                        </a:rPr>
                        <a:t>Bandes sonores</a:t>
                      </a:r>
                      <a:endParaRPr lang="fr-FR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 b="1">
                          <a:solidFill>
                            <a:srgbClr val="FF0000"/>
                          </a:solidFill>
                          <a:effectLst/>
                        </a:rPr>
                        <a:t> </a:t>
                      </a:r>
                      <a:endParaRPr lang="fr-FR" sz="1400" b="1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 b="1">
                          <a:solidFill>
                            <a:srgbClr val="002060"/>
                          </a:solidFill>
                          <a:effectLst/>
                        </a:rPr>
                        <a:t>S</a:t>
                      </a:r>
                      <a:endParaRPr lang="fr-FR" sz="1400" b="1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 b="1" dirty="0">
                          <a:solidFill>
                            <a:srgbClr val="FF0000"/>
                          </a:solidFill>
                          <a:effectLst/>
                        </a:rPr>
                        <a:t> </a:t>
                      </a:r>
                      <a:endParaRPr lang="fr-FR" sz="1400" b="1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 b="1">
                          <a:solidFill>
                            <a:srgbClr val="FF0000"/>
                          </a:solidFill>
                          <a:effectLst/>
                        </a:rPr>
                        <a:t>R</a:t>
                      </a:r>
                      <a:endParaRPr lang="fr-FR" sz="1400" b="1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extLst>
                  <a:ext uri="{0D108BD9-81ED-4DB2-BD59-A6C34878D82A}">
                    <a16:rowId xmlns:a16="http://schemas.microsoft.com/office/drawing/2014/main" val="780832895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 dirty="0">
                          <a:effectLst/>
                        </a:rPr>
                        <a:t>Interface</a:t>
                      </a:r>
                      <a:endParaRPr lang="fr-FR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 b="1">
                          <a:solidFill>
                            <a:srgbClr val="FF0000"/>
                          </a:solidFill>
                          <a:effectLst/>
                        </a:rPr>
                        <a:t> </a:t>
                      </a:r>
                      <a:endParaRPr lang="fr-FR" sz="1400" b="1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 b="1">
                          <a:solidFill>
                            <a:srgbClr val="FF0000"/>
                          </a:solidFill>
                          <a:effectLst/>
                        </a:rPr>
                        <a:t> </a:t>
                      </a:r>
                      <a:endParaRPr lang="fr-FR" sz="1400" b="1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 b="1" dirty="0">
                          <a:solidFill>
                            <a:srgbClr val="002060"/>
                          </a:solidFill>
                          <a:effectLst/>
                        </a:rPr>
                        <a:t>S</a:t>
                      </a:r>
                      <a:endParaRPr lang="fr-FR" sz="1400" b="1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 b="1" dirty="0">
                          <a:solidFill>
                            <a:srgbClr val="FF0000"/>
                          </a:solidFill>
                          <a:effectLst/>
                        </a:rPr>
                        <a:t>R</a:t>
                      </a:r>
                      <a:endParaRPr lang="fr-FR" sz="1400" b="1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extLst>
                  <a:ext uri="{0D108BD9-81ED-4DB2-BD59-A6C34878D82A}">
                    <a16:rowId xmlns:a16="http://schemas.microsoft.com/office/drawing/2014/main" val="4099374344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 dirty="0">
                          <a:effectLst/>
                        </a:rPr>
                        <a:t>Site Internet</a:t>
                      </a:r>
                      <a:endParaRPr lang="fr-FR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 b="1">
                          <a:solidFill>
                            <a:srgbClr val="FF0000"/>
                          </a:solidFill>
                          <a:effectLst/>
                        </a:rPr>
                        <a:t>R</a:t>
                      </a:r>
                      <a:endParaRPr lang="fr-FR" sz="1400" b="1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 b="1">
                          <a:solidFill>
                            <a:srgbClr val="FF0000"/>
                          </a:solidFill>
                          <a:effectLst/>
                        </a:rPr>
                        <a:t> </a:t>
                      </a:r>
                      <a:endParaRPr lang="fr-FR" sz="1400" b="1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 b="1">
                          <a:solidFill>
                            <a:srgbClr val="002060"/>
                          </a:solidFill>
                          <a:effectLst/>
                        </a:rPr>
                        <a:t> </a:t>
                      </a:r>
                      <a:endParaRPr lang="fr-FR" sz="1400" b="1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 b="1" dirty="0">
                          <a:solidFill>
                            <a:srgbClr val="002060"/>
                          </a:solidFill>
                          <a:effectLst/>
                        </a:rPr>
                        <a:t>S</a:t>
                      </a:r>
                      <a:endParaRPr lang="fr-FR" sz="1400" b="1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extLst>
                  <a:ext uri="{0D108BD9-81ED-4DB2-BD59-A6C34878D82A}">
                    <a16:rowId xmlns:a16="http://schemas.microsoft.com/office/drawing/2014/main" val="1847003826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 dirty="0">
                          <a:effectLst/>
                        </a:rPr>
                        <a:t>Installateur</a:t>
                      </a:r>
                      <a:endParaRPr lang="fr-FR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 b="1" dirty="0">
                          <a:solidFill>
                            <a:srgbClr val="FF0000"/>
                          </a:solidFill>
                          <a:effectLst/>
                        </a:rPr>
                        <a:t>R</a:t>
                      </a:r>
                      <a:endParaRPr lang="fr-FR" sz="1400" b="1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 b="1" dirty="0">
                          <a:solidFill>
                            <a:srgbClr val="FF0000"/>
                          </a:solidFill>
                          <a:effectLst/>
                        </a:rPr>
                        <a:t> </a:t>
                      </a:r>
                      <a:endParaRPr lang="fr-FR" sz="1400" b="1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 b="1" dirty="0">
                          <a:solidFill>
                            <a:srgbClr val="002060"/>
                          </a:solidFill>
                          <a:effectLst/>
                        </a:rPr>
                        <a:t>S</a:t>
                      </a:r>
                      <a:endParaRPr lang="fr-FR" sz="1400" b="1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400" b="1" dirty="0">
                          <a:solidFill>
                            <a:srgbClr val="FF0000"/>
                          </a:solidFill>
                          <a:effectLst/>
                        </a:rPr>
                        <a:t> </a:t>
                      </a:r>
                      <a:endParaRPr lang="fr-FR" sz="1400" b="1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extLst>
                  <a:ext uri="{0D108BD9-81ED-4DB2-BD59-A6C34878D82A}">
                    <a16:rowId xmlns:a16="http://schemas.microsoft.com/office/drawing/2014/main" val="4249283668"/>
                  </a:ext>
                </a:extLst>
              </a:tr>
              <a:tr h="252000">
                <a:tc grid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600" b="1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R : Responsable</a:t>
                      </a:r>
                      <a:endParaRPr lang="fr-FR" sz="16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fr-FR" sz="13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fr-FR" sz="13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600" b="1" dirty="0">
                          <a:solidFill>
                            <a:srgbClr val="00206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S : Suppléant</a:t>
                      </a:r>
                      <a:r>
                        <a:rPr lang="fr-FR" sz="1600" b="1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</a:t>
                      </a:r>
                      <a:endParaRPr lang="fr-FR" sz="16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fr-FR" sz="1300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fr-FR" sz="13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5582" marR="75582" marT="0" marB="0" anchor="ctr"/>
                </a:tc>
                <a:extLst>
                  <a:ext uri="{0D108BD9-81ED-4DB2-BD59-A6C34878D82A}">
                    <a16:rowId xmlns:a16="http://schemas.microsoft.com/office/drawing/2014/main" val="1204920718"/>
                  </a:ext>
                </a:extLst>
              </a:tr>
            </a:tbl>
          </a:graphicData>
        </a:graphic>
      </p:graphicFrame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B420498B-CA38-4AB4-A5DF-66F417410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6" name="Espace réservé du contenu 4">
            <a:extLst>
              <a:ext uri="{FF2B5EF4-FFF2-40B4-BE49-F238E27FC236}">
                <a16:creationId xmlns:a16="http://schemas.microsoft.com/office/drawing/2014/main" id="{2374A432-4FBD-4AB3-A1F9-E8DE5C250E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304" t="-1286" r="1304" b="17054"/>
          <a:stretch/>
        </p:blipFill>
        <p:spPr>
          <a:xfrm>
            <a:off x="-10873870" y="685800"/>
            <a:ext cx="5864133" cy="496122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Espace réservé du contenu 3">
            <a:extLst>
              <a:ext uri="{FF2B5EF4-FFF2-40B4-BE49-F238E27FC236}">
                <a16:creationId xmlns:a16="http://schemas.microsoft.com/office/drawing/2014/main" id="{EC7EFB00-3D77-4619-B1BF-5210956ACE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2418" t="33192" r="11072" b="26371"/>
          <a:stretch/>
        </p:blipFill>
        <p:spPr>
          <a:xfrm>
            <a:off x="-10496627" y="974358"/>
            <a:ext cx="5109645" cy="4384111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7205261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Espace réservé du contenu 3">
            <a:extLst>
              <a:ext uri="{FF2B5EF4-FFF2-40B4-BE49-F238E27FC236}">
                <a16:creationId xmlns:a16="http://schemas.microsoft.com/office/drawing/2014/main" id="{00F06613-6448-4F39-A91F-2EFB6B6E4A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418" t="33192" r="11072" b="26371"/>
          <a:stretch/>
        </p:blipFill>
        <p:spPr>
          <a:xfrm>
            <a:off x="912528" y="1785781"/>
            <a:ext cx="5109645" cy="4384111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0E51F2F4-5187-4736-9CB2-020CCAD76C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931" y="236500"/>
            <a:ext cx="8534400" cy="1507067"/>
          </a:xfrm>
        </p:spPr>
        <p:txBody>
          <a:bodyPr/>
          <a:lstStyle/>
          <a:p>
            <a:r>
              <a:rPr lang="fr-FR" b="1" dirty="0"/>
              <a:t>Les commandes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549819D7-1BB9-41DF-B9B6-78734086C1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304" t="-1286" r="1304" b="17054"/>
          <a:stretch/>
        </p:blipFill>
        <p:spPr>
          <a:xfrm>
            <a:off x="479931" y="1502763"/>
            <a:ext cx="5864133" cy="496122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Arc 7">
            <a:extLst>
              <a:ext uri="{FF2B5EF4-FFF2-40B4-BE49-F238E27FC236}">
                <a16:creationId xmlns:a16="http://schemas.microsoft.com/office/drawing/2014/main" id="{A43FA6C4-2DD9-4141-96FB-F729FB55A337}"/>
              </a:ext>
            </a:extLst>
          </p:cNvPr>
          <p:cNvSpPr/>
          <p:nvPr/>
        </p:nvSpPr>
        <p:spPr>
          <a:xfrm rot="2821267">
            <a:off x="5406408" y="5052283"/>
            <a:ext cx="1512000" cy="1368000"/>
          </a:xfrm>
          <a:prstGeom prst="arc">
            <a:avLst/>
          </a:prstGeom>
          <a:ln>
            <a:solidFill>
              <a:schemeClr val="tx1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ED60C9E1-4DEE-4DF9-9EFD-2EC8F9D94556}"/>
              </a:ext>
            </a:extLst>
          </p:cNvPr>
          <p:cNvSpPr txBox="1"/>
          <p:nvPr/>
        </p:nvSpPr>
        <p:spPr>
          <a:xfrm>
            <a:off x="6974732" y="5551617"/>
            <a:ext cx="2976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/>
              <a:t>Déplacements et saut</a:t>
            </a:r>
          </a:p>
        </p:txBody>
      </p:sp>
      <p:sp>
        <p:nvSpPr>
          <p:cNvPr id="11" name="Arc 10">
            <a:extLst>
              <a:ext uri="{FF2B5EF4-FFF2-40B4-BE49-F238E27FC236}">
                <a16:creationId xmlns:a16="http://schemas.microsoft.com/office/drawing/2014/main" id="{9BD6577D-B603-4E64-B8DB-854BBC0E54EB}"/>
              </a:ext>
            </a:extLst>
          </p:cNvPr>
          <p:cNvSpPr/>
          <p:nvPr/>
        </p:nvSpPr>
        <p:spPr>
          <a:xfrm rot="2821267">
            <a:off x="5430790" y="1683389"/>
            <a:ext cx="1512000" cy="1368000"/>
          </a:xfrm>
          <a:prstGeom prst="arc">
            <a:avLst/>
          </a:prstGeom>
          <a:ln>
            <a:solidFill>
              <a:schemeClr val="tx1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5C40AC54-FF24-4756-AEBA-464A51EEA1AD}"/>
              </a:ext>
            </a:extLst>
          </p:cNvPr>
          <p:cNvSpPr txBox="1"/>
          <p:nvPr/>
        </p:nvSpPr>
        <p:spPr>
          <a:xfrm>
            <a:off x="7130374" y="1931966"/>
            <a:ext cx="28210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/>
              <a:t>Variables initialisées depuis </a:t>
            </a:r>
            <a:r>
              <a:rPr lang="fr-FR" err="1"/>
              <a:t>Unity</a:t>
            </a:r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BE6939B-A729-4EF4-AF33-D78DB37EA0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779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67F2D27-7F42-411D-B87A-771692989E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/>
              <a:t>Mécaniques de jeu</a:t>
            </a:r>
            <a:br>
              <a:rPr lang="fr-FR" b="1" dirty="0"/>
            </a:br>
            <a:r>
              <a:rPr lang="fr-FR" b="1" dirty="0"/>
              <a:t>	</a:t>
            </a:r>
            <a:r>
              <a:rPr lang="fr-FR" sz="1800" b="1" dirty="0"/>
              <a:t>Changement de sens du personnage</a:t>
            </a:r>
            <a:endParaRPr lang="fr-FR" b="1" dirty="0"/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E1892606-8343-4651-96D7-62941B247D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62418" t="33192" r="11072" b="26371"/>
          <a:stretch/>
        </p:blipFill>
        <p:spPr>
          <a:xfrm>
            <a:off x="6574563" y="1553227"/>
            <a:ext cx="5109645" cy="4384111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4D653FF6-AF06-4618-B093-BA06F12D8537}"/>
              </a:ext>
            </a:extLst>
          </p:cNvPr>
          <p:cNvSpPr txBox="1">
            <a:spLocks/>
          </p:cNvSpPr>
          <p:nvPr/>
        </p:nvSpPr>
        <p:spPr>
          <a:xfrm>
            <a:off x="684212" y="23749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fr-FR">
                <a:solidFill>
                  <a:schemeClr val="bg1"/>
                </a:solidFill>
              </a:rPr>
              <a:t>Script : </a:t>
            </a:r>
          </a:p>
          <a:p>
            <a:pPr lvl="1"/>
            <a:r>
              <a:rPr lang="fr-FR">
                <a:solidFill>
                  <a:schemeClr val="bg1"/>
                </a:solidFill>
              </a:rPr>
              <a:t>Récupération de x et y</a:t>
            </a:r>
          </a:p>
          <a:p>
            <a:pPr lvl="1"/>
            <a:r>
              <a:rPr lang="fr-FR">
                <a:solidFill>
                  <a:schemeClr val="bg1"/>
                </a:solidFill>
              </a:rPr>
              <a:t>En fonction de x, tourner le </a:t>
            </a:r>
          </a:p>
          <a:p>
            <a:pPr marL="457200" lvl="1" indent="0">
              <a:buNone/>
            </a:pPr>
            <a:r>
              <a:rPr lang="fr-FR">
                <a:solidFill>
                  <a:schemeClr val="bg1"/>
                </a:solidFill>
              </a:rPr>
              <a:t>personnage à 180° selon l’axe X</a:t>
            </a:r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F738AEFB-F7E0-45E0-8171-C56FE0F445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95214" y="6060614"/>
            <a:ext cx="1142245" cy="6699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9" name="Image 8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A6683405-7318-4C7C-A171-489BF0A945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661" t="403" r="661" b="-403"/>
          <a:stretch/>
        </p:blipFill>
        <p:spPr>
          <a:xfrm>
            <a:off x="17386868" y="1809000"/>
            <a:ext cx="4341112" cy="324000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Espace réservé du contenu 4">
            <a:extLst>
              <a:ext uri="{FF2B5EF4-FFF2-40B4-BE49-F238E27FC236}">
                <a16:creationId xmlns:a16="http://schemas.microsoft.com/office/drawing/2014/main" id="{7B47EB2E-A7D5-4D6C-A6AA-042B44BA26E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04" t="-1286" r="1304" b="17054"/>
          <a:stretch/>
        </p:blipFill>
        <p:spPr>
          <a:xfrm>
            <a:off x="-7950515" y="948385"/>
            <a:ext cx="5864133" cy="496122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9401027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67F2D27-7F42-411D-B87A-771692989E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685800"/>
            <a:ext cx="8534400" cy="1507067"/>
          </a:xfrm>
        </p:spPr>
        <p:txBody>
          <a:bodyPr/>
          <a:lstStyle/>
          <a:p>
            <a:r>
              <a:rPr lang="fr-FR" b="1">
                <a:solidFill>
                  <a:prstClr val="white"/>
                </a:solidFill>
              </a:rPr>
              <a:t>Mécaniques de jeu</a:t>
            </a:r>
            <a:br>
              <a:rPr lang="fr-FR" b="1">
                <a:solidFill>
                  <a:prstClr val="white"/>
                </a:solidFill>
              </a:rPr>
            </a:br>
            <a:r>
              <a:rPr lang="fr-FR" b="1">
                <a:solidFill>
                  <a:prstClr val="white"/>
                </a:solidFill>
              </a:rPr>
              <a:t>	</a:t>
            </a:r>
            <a:r>
              <a:rPr lang="fr-FR" sz="1800" b="1">
                <a:solidFill>
                  <a:prstClr val="white"/>
                </a:solidFill>
              </a:rPr>
              <a:t>Récupération d’objets</a:t>
            </a:r>
            <a:endParaRPr lang="fr-FR" b="1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B603EFC-6B6A-472E-A263-D8092736B1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2" y="2374900"/>
            <a:ext cx="8534400" cy="3615267"/>
          </a:xfrm>
        </p:spPr>
        <p:txBody>
          <a:bodyPr/>
          <a:lstStyle/>
          <a:p>
            <a:r>
              <a:rPr lang="fr-FR" dirty="0">
                <a:solidFill>
                  <a:schemeClr val="bg1"/>
                </a:solidFill>
              </a:rPr>
              <a:t>Script : </a:t>
            </a:r>
          </a:p>
          <a:p>
            <a:pPr lvl="1"/>
            <a:r>
              <a:rPr lang="fr-FR" dirty="0">
                <a:solidFill>
                  <a:schemeClr val="bg1"/>
                </a:solidFill>
              </a:rPr>
              <a:t>Prend en paramètre un joueur</a:t>
            </a:r>
          </a:p>
          <a:p>
            <a:pPr lvl="1"/>
            <a:r>
              <a:rPr lang="fr-FR" dirty="0">
                <a:solidFill>
                  <a:schemeClr val="bg1"/>
                </a:solidFill>
              </a:rPr>
              <a:t>Eviter la collision avec d’autres objets</a:t>
            </a:r>
          </a:p>
        </p:txBody>
      </p:sp>
      <p:pic>
        <p:nvPicPr>
          <p:cNvPr id="5" name="Image 4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7E44CD16-54E2-4954-BA24-DD773E9F673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661" t="403" r="661" b="-403"/>
          <a:stretch/>
        </p:blipFill>
        <p:spPr>
          <a:xfrm>
            <a:off x="7137968" y="1724891"/>
            <a:ext cx="4341112" cy="324000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39E827B-05D9-44B7-9935-2B183AFF4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21" name="SupALL_Trim">
            <a:hlinkClick r:id="" action="ppaction://media"/>
            <a:extLst>
              <a:ext uri="{FF2B5EF4-FFF2-40B4-BE49-F238E27FC236}">
                <a16:creationId xmlns:a16="http://schemas.microsoft.com/office/drawing/2014/main" id="{E4FFA4DB-F419-443C-941B-27E64A87BD7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8349" b="7943"/>
          <a:stretch/>
        </p:blipFill>
        <p:spPr>
          <a:xfrm>
            <a:off x="1148656" y="8460971"/>
            <a:ext cx="9894687" cy="548085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prstDash val="solid"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9942149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1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39E827B-05D9-44B7-9935-2B183AFF4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15" name="SupALL_Trim">
            <a:hlinkClick r:id="" action="ppaction://media"/>
            <a:extLst>
              <a:ext uri="{FF2B5EF4-FFF2-40B4-BE49-F238E27FC236}">
                <a16:creationId xmlns:a16="http://schemas.microsoft.com/office/drawing/2014/main" id="{ADE7ADAD-3B1C-40CE-B074-40719A49CEDB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8349" b="7943"/>
          <a:stretch/>
        </p:blipFill>
        <p:spPr>
          <a:xfrm>
            <a:off x="1148656" y="688571"/>
            <a:ext cx="9894687" cy="548085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prstDash val="solid"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17" name="Groupe 16">
            <a:extLst>
              <a:ext uri="{FF2B5EF4-FFF2-40B4-BE49-F238E27FC236}">
                <a16:creationId xmlns:a16="http://schemas.microsoft.com/office/drawing/2014/main" id="{8C671F00-0087-4191-A11C-665464CF1D16}"/>
              </a:ext>
            </a:extLst>
          </p:cNvPr>
          <p:cNvGrpSpPr/>
          <p:nvPr/>
        </p:nvGrpSpPr>
        <p:grpSpPr>
          <a:xfrm>
            <a:off x="655169" y="10345108"/>
            <a:ext cx="11118172" cy="4710800"/>
            <a:chOff x="499600" y="1917078"/>
            <a:chExt cx="10073546" cy="4268189"/>
          </a:xfrm>
        </p:grpSpPr>
        <p:grpSp>
          <p:nvGrpSpPr>
            <p:cNvPr id="18" name="Groupe 17">
              <a:extLst>
                <a:ext uri="{FF2B5EF4-FFF2-40B4-BE49-F238E27FC236}">
                  <a16:creationId xmlns:a16="http://schemas.microsoft.com/office/drawing/2014/main" id="{7C90628A-0D6E-4751-A4A8-84A72AA30BA9}"/>
                </a:ext>
              </a:extLst>
            </p:cNvPr>
            <p:cNvGrpSpPr/>
            <p:nvPr/>
          </p:nvGrpSpPr>
          <p:grpSpPr>
            <a:xfrm>
              <a:off x="499600" y="1917078"/>
              <a:ext cx="10073546" cy="4268189"/>
              <a:chOff x="499600" y="1917078"/>
              <a:chExt cx="10073546" cy="4268189"/>
            </a:xfrm>
          </p:grpSpPr>
          <p:grpSp>
            <p:nvGrpSpPr>
              <p:cNvPr id="21" name="Groupe 20">
                <a:extLst>
                  <a:ext uri="{FF2B5EF4-FFF2-40B4-BE49-F238E27FC236}">
                    <a16:creationId xmlns:a16="http://schemas.microsoft.com/office/drawing/2014/main" id="{7BBF88CD-8089-4211-A3DE-53FD9D9B786C}"/>
                  </a:ext>
                </a:extLst>
              </p:cNvPr>
              <p:cNvGrpSpPr/>
              <p:nvPr/>
            </p:nvGrpSpPr>
            <p:grpSpPr>
              <a:xfrm>
                <a:off x="499600" y="1917078"/>
                <a:ext cx="7264059" cy="4268189"/>
                <a:chOff x="0" y="-57152"/>
                <a:chExt cx="5245100" cy="3081753"/>
              </a:xfrm>
            </p:grpSpPr>
            <p:pic>
              <p:nvPicPr>
                <p:cNvPr id="26" name="Image 25">
                  <a:extLst>
                    <a:ext uri="{FF2B5EF4-FFF2-40B4-BE49-F238E27FC236}">
                      <a16:creationId xmlns:a16="http://schemas.microsoft.com/office/drawing/2014/main" id="{DE4C4C00-24CB-48BA-843B-DCE80F31125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-691"/>
                <a:stretch/>
              </p:blipFill>
              <p:spPr bwMode="auto">
                <a:xfrm>
                  <a:off x="0" y="-57152"/>
                  <a:ext cx="5245100" cy="3081753"/>
                </a:xfrm>
                <a:prstGeom prst="rect">
                  <a:avLst/>
                </a:prstGeom>
                <a:solidFill>
                  <a:srgbClr val="FFFFFF">
                    <a:shade val="85000"/>
                  </a:srgbClr>
                </a:solidFill>
                <a:ln w="88900" cap="sq">
                  <a:solidFill>
                    <a:srgbClr val="FFFFFF"/>
                  </a:solidFill>
                  <a:miter lim="800000"/>
                </a:ln>
                <a:effectLst>
                  <a:outerShdw blurRad="55000" dist="18000" dir="5400000" algn="tl" rotWithShape="0">
                    <a:srgbClr val="000000">
                      <a:alpha val="40000"/>
                    </a:srgbClr>
                  </a:outerShdw>
                </a:effectLst>
                <a:scene3d>
                  <a:camera prst="orthographicFront"/>
                  <a:lightRig rig="twoPt" dir="t">
                    <a:rot lat="0" lon="0" rev="7200000"/>
                  </a:lightRig>
                </a:scene3d>
                <a:sp3d>
                  <a:bevelT w="25400" h="19050"/>
                  <a:contourClr>
                    <a:srgbClr val="FFFFFF"/>
                  </a:contourClr>
                </a:sp3d>
              </p:spPr>
            </p:pic>
            <p:sp>
              <p:nvSpPr>
                <p:cNvPr id="27" name="Accolade fermante 26">
                  <a:extLst>
                    <a:ext uri="{FF2B5EF4-FFF2-40B4-BE49-F238E27FC236}">
                      <a16:creationId xmlns:a16="http://schemas.microsoft.com/office/drawing/2014/main" id="{E1B58176-6748-4AC6-82FC-D84B06E97FFA}"/>
                    </a:ext>
                  </a:extLst>
                </p:cNvPr>
                <p:cNvSpPr/>
                <p:nvPr/>
              </p:nvSpPr>
              <p:spPr>
                <a:xfrm>
                  <a:off x="1936750" y="857250"/>
                  <a:ext cx="139700" cy="463550"/>
                </a:xfrm>
                <a:prstGeom prst="rightBrac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fr-FR"/>
                </a:p>
              </p:txBody>
            </p:sp>
            <p:sp>
              <p:nvSpPr>
                <p:cNvPr id="28" name="Zone de texte 2">
                  <a:extLst>
                    <a:ext uri="{FF2B5EF4-FFF2-40B4-BE49-F238E27FC236}">
                      <a16:creationId xmlns:a16="http://schemas.microsoft.com/office/drawing/2014/main" id="{38AA766A-7D33-4960-A23F-400C0AD7ADAA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298700" y="958850"/>
                  <a:ext cx="1720850" cy="258445"/>
                </a:xfrm>
                <a:prstGeom prst="rect">
                  <a:avLst/>
                </a:prstGeom>
                <a:noFill/>
                <a:extLst>
                  <a:ext uri="{53640926-AAD7-44D8-BBD7-CCE9431645EC}">
                    <a14:shadowObscured xmlns:a14="http://schemas.microsoft.com/office/drawing/2010/main" val="1"/>
                  </a:ext>
                </a:extLst>
              </p:spPr>
              <p:txBody>
                <a:bodyPr rot="0" vert="horz" wrap="square" lIns="0" tIns="45720" rIns="91440" bIns="45720" anchor="t" anchorCtr="0" upright="1">
                  <a:noAutofit/>
                </a:bodyPr>
                <a:lstStyle/>
                <a:p>
                  <a:pPr algn="just">
                    <a:lnSpc>
                      <a:spcPct val="107000"/>
                    </a:lnSpc>
                    <a:spcAft>
                      <a:spcPts val="0"/>
                    </a:spcAft>
                  </a:pPr>
                  <a:r>
                    <a:rPr lang="fr-FR" sz="1000" i="1">
                      <a:solidFill>
                        <a:srgbClr val="FFFFFF"/>
                      </a:solidFill>
                      <a:effectLst/>
                      <a:latin typeface="Calibri" panose="020F0502020204030204" pitchFamily="34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Les attributs de la classe IA</a:t>
                  </a:r>
                  <a:endParaRPr lang="fr-FR" sz="120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9" name="Accolade ouvrante 28">
                  <a:extLst>
                    <a:ext uri="{FF2B5EF4-FFF2-40B4-BE49-F238E27FC236}">
                      <a16:creationId xmlns:a16="http://schemas.microsoft.com/office/drawing/2014/main" id="{60888B43-A6DC-4A5B-86E2-00D027E6942C}"/>
                    </a:ext>
                  </a:extLst>
                </p:cNvPr>
                <p:cNvSpPr/>
                <p:nvPr/>
              </p:nvSpPr>
              <p:spPr>
                <a:xfrm>
                  <a:off x="563335" y="1524000"/>
                  <a:ext cx="52916" cy="279400"/>
                </a:xfrm>
                <a:prstGeom prst="leftBrac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fr-FR"/>
                </a:p>
              </p:txBody>
            </p:sp>
            <p:sp>
              <p:nvSpPr>
                <p:cNvPr id="30" name="Zone de texte 2">
                  <a:extLst>
                    <a:ext uri="{FF2B5EF4-FFF2-40B4-BE49-F238E27FC236}">
                      <a16:creationId xmlns:a16="http://schemas.microsoft.com/office/drawing/2014/main" id="{8FFAE478-6F93-4934-9E16-995AE8754617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462147" y="1763381"/>
                  <a:ext cx="1720850" cy="258445"/>
                </a:xfrm>
                <a:prstGeom prst="rect">
                  <a:avLst/>
                </a:prstGeom>
                <a:noFill/>
                <a:extLst>
                  <a:ext uri="{53640926-AAD7-44D8-BBD7-CCE9431645EC}">
                    <a14:shadowObscured xmlns:a14="http://schemas.microsoft.com/office/drawing/2010/main" val="1"/>
                  </a:ext>
                </a:extLst>
              </p:spPr>
              <p:txBody>
                <a:bodyPr rot="0" vert="horz" wrap="square" lIns="0" tIns="45720" rIns="91440" bIns="45720" anchor="t" anchorCtr="0" upright="1">
                  <a:noAutofit/>
                </a:bodyPr>
                <a:lstStyle/>
                <a:p>
                  <a:pPr algn="just">
                    <a:lnSpc>
                      <a:spcPct val="107000"/>
                    </a:lnSpc>
                    <a:spcAft>
                      <a:spcPts val="0"/>
                    </a:spcAft>
                  </a:pPr>
                  <a:r>
                    <a:rPr lang="fr-FR" sz="1000" i="1" dirty="0">
                      <a:solidFill>
                        <a:srgbClr val="FFFFFF"/>
                      </a:solidFill>
                      <a:effectLst/>
                      <a:latin typeface="Calibri" panose="020F0502020204030204" pitchFamily="34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Les deux méthodes</a:t>
                  </a:r>
                  <a:endParaRPr lang="fr-FR" sz="12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22" name="Accolade ouvrante 21">
                <a:extLst>
                  <a:ext uri="{FF2B5EF4-FFF2-40B4-BE49-F238E27FC236}">
                    <a16:creationId xmlns:a16="http://schemas.microsoft.com/office/drawing/2014/main" id="{F8F6E8A1-473F-4B5C-9B4A-A3DB6FD3C194}"/>
                  </a:ext>
                </a:extLst>
              </p:cNvPr>
              <p:cNvSpPr/>
              <p:nvPr/>
            </p:nvSpPr>
            <p:spPr>
              <a:xfrm>
                <a:off x="8136056" y="3041533"/>
                <a:ext cx="262082" cy="923330"/>
              </a:xfrm>
              <a:prstGeom prst="leftBrac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3" name="ZoneTexte 22">
                <a:extLst>
                  <a:ext uri="{FF2B5EF4-FFF2-40B4-BE49-F238E27FC236}">
                    <a16:creationId xmlns:a16="http://schemas.microsoft.com/office/drawing/2014/main" id="{7CA2272A-A16A-407D-B751-B8D4CAD429D5}"/>
                  </a:ext>
                </a:extLst>
              </p:cNvPr>
              <p:cNvSpPr txBox="1"/>
              <p:nvPr/>
            </p:nvSpPr>
            <p:spPr>
              <a:xfrm>
                <a:off x="8363341" y="3041533"/>
                <a:ext cx="2098744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err="1"/>
                  <a:t>objectToFollow</a:t>
                </a:r>
                <a:endParaRPr lang="fr-FR" dirty="0"/>
              </a:p>
              <a:p>
                <a:r>
                  <a:rPr lang="fr-FR" dirty="0" err="1"/>
                  <a:t>followDistance</a:t>
                </a:r>
                <a:endParaRPr lang="fr-FR" dirty="0"/>
              </a:p>
              <a:p>
                <a:r>
                  <a:rPr lang="fr-FR" dirty="0" err="1"/>
                  <a:t>followSpeed</a:t>
                </a:r>
                <a:endParaRPr lang="fr-FR" dirty="0"/>
              </a:p>
            </p:txBody>
          </p:sp>
          <p:sp>
            <p:nvSpPr>
              <p:cNvPr id="24" name="Accolade ouvrante 23">
                <a:extLst>
                  <a:ext uri="{FF2B5EF4-FFF2-40B4-BE49-F238E27FC236}">
                    <a16:creationId xmlns:a16="http://schemas.microsoft.com/office/drawing/2014/main" id="{230AE0D4-830F-4DD5-B729-F6DDEB02C25A}"/>
                  </a:ext>
                </a:extLst>
              </p:cNvPr>
              <p:cNvSpPr/>
              <p:nvPr/>
            </p:nvSpPr>
            <p:spPr>
              <a:xfrm>
                <a:off x="8171441" y="4302242"/>
                <a:ext cx="155211" cy="693677"/>
              </a:xfrm>
              <a:prstGeom prst="leftBrac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5" name="ZoneTexte 24">
                <a:extLst>
                  <a:ext uri="{FF2B5EF4-FFF2-40B4-BE49-F238E27FC236}">
                    <a16:creationId xmlns:a16="http://schemas.microsoft.com/office/drawing/2014/main" id="{2FC330C4-1DC9-4ED2-BB51-47D7A5FD9F68}"/>
                  </a:ext>
                </a:extLst>
              </p:cNvPr>
              <p:cNvSpPr txBox="1"/>
              <p:nvPr/>
            </p:nvSpPr>
            <p:spPr>
              <a:xfrm>
                <a:off x="8350201" y="4349588"/>
                <a:ext cx="222294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err="1"/>
                  <a:t>UpdateParameter</a:t>
                </a:r>
                <a:endParaRPr lang="fr-FR" dirty="0"/>
              </a:p>
              <a:p>
                <a:r>
                  <a:rPr lang="fr-FR" dirty="0"/>
                  <a:t>Move</a:t>
                </a:r>
              </a:p>
            </p:txBody>
          </p:sp>
        </p:grpSp>
        <p:cxnSp>
          <p:nvCxnSpPr>
            <p:cNvPr id="19" name="Connecteur droit 18">
              <a:extLst>
                <a:ext uri="{FF2B5EF4-FFF2-40B4-BE49-F238E27FC236}">
                  <a16:creationId xmlns:a16="http://schemas.microsoft.com/office/drawing/2014/main" id="{B3A6A22E-493C-47F0-8C4C-A9B2E65A6F67}"/>
                </a:ext>
              </a:extLst>
            </p:cNvPr>
            <p:cNvCxnSpPr>
              <a:cxnSpLocks/>
              <a:stCxn id="27" idx="1"/>
              <a:endCxn id="22" idx="1"/>
            </p:cNvCxnSpPr>
            <p:nvPr/>
          </p:nvCxnSpPr>
          <p:spPr>
            <a:xfrm flipV="1">
              <a:off x="3375323" y="3503198"/>
              <a:ext cx="4760733" cy="132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cteur : en angle 19">
              <a:extLst>
                <a:ext uri="{FF2B5EF4-FFF2-40B4-BE49-F238E27FC236}">
                  <a16:creationId xmlns:a16="http://schemas.microsoft.com/office/drawing/2014/main" id="{A0BC3EFC-7650-4B92-A0F4-D3AB4F12A8B0}"/>
                </a:ext>
              </a:extLst>
            </p:cNvPr>
            <p:cNvCxnSpPr>
              <a:cxnSpLocks/>
              <a:stCxn id="29" idx="1"/>
              <a:endCxn id="24" idx="1"/>
            </p:cNvCxnSpPr>
            <p:nvPr/>
          </p:nvCxnSpPr>
          <p:spPr>
            <a:xfrm rot="10800000" flipH="1" flipV="1">
              <a:off x="1279775" y="4300435"/>
              <a:ext cx="6891665" cy="348645"/>
            </a:xfrm>
            <a:prstGeom prst="bentConnector3">
              <a:avLst>
                <a:gd name="adj1" fmla="val -3317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229781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033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ecteu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</TotalTime>
  <Words>528</Words>
  <Application>Microsoft Office PowerPoint</Application>
  <PresentationFormat>Grand écran</PresentationFormat>
  <Paragraphs>342</Paragraphs>
  <Slides>22</Slides>
  <Notes>1</Notes>
  <HiddenSlides>0</HiddenSlides>
  <MMClips>4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22</vt:i4>
      </vt:variant>
    </vt:vector>
  </HeadingPairs>
  <TitlesOfParts>
    <vt:vector size="27" baseType="lpstr">
      <vt:lpstr>Arial</vt:lpstr>
      <vt:lpstr>Calibri</vt:lpstr>
      <vt:lpstr>Century Gothic</vt:lpstr>
      <vt:lpstr>Wingdings 3</vt:lpstr>
      <vt:lpstr>Secteur</vt:lpstr>
      <vt:lpstr>SuperPlatformer</vt:lpstr>
      <vt:lpstr>Le groupe  ACHC</vt:lpstr>
      <vt:lpstr>SuperPlatformer</vt:lpstr>
      <vt:lpstr>Planning de réalisation</vt:lpstr>
      <vt:lpstr>Répartition des tâches</vt:lpstr>
      <vt:lpstr>Les commandes</vt:lpstr>
      <vt:lpstr>Mécaniques de jeu  Changement de sens du personnage</vt:lpstr>
      <vt:lpstr>Mécaniques de jeu  Récupération d’objets</vt:lpstr>
      <vt:lpstr>Présentation PowerPoint</vt:lpstr>
      <vt:lpstr>Intelligence artificielle</vt:lpstr>
      <vt:lpstr>Graphismes</vt:lpstr>
      <vt:lpstr>Présentation PowerPoint</vt:lpstr>
      <vt:lpstr>Les Sprites</vt:lpstr>
      <vt:lpstr>Les arrière-plans </vt:lpstr>
      <vt:lpstr>Présentation PowerPoint</vt:lpstr>
      <vt:lpstr>L’interface</vt:lpstr>
      <vt:lpstr>Site Internet</vt:lpstr>
      <vt:lpstr>Conclusion</vt:lpstr>
      <vt:lpstr>Rappel sur l’état actuel</vt:lpstr>
      <vt:lpstr>Prévisions pour la prochaine soutenance</vt:lpstr>
      <vt:lpstr>FIN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SuperPlatformer</dc:title>
  <dc:creator>Aurélien Visentin</dc:creator>
  <cp:lastModifiedBy>Aurélien Visentin</cp:lastModifiedBy>
  <cp:revision>1</cp:revision>
  <dcterms:created xsi:type="dcterms:W3CDTF">2019-03-13T16:44:36Z</dcterms:created>
  <dcterms:modified xsi:type="dcterms:W3CDTF">2019-03-14T14:49:47Z</dcterms:modified>
</cp:coreProperties>
</file>